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58" r:id="rId6"/>
    <p:sldId id="261" r:id="rId7"/>
    <p:sldId id="260" r:id="rId8"/>
    <p:sldId id="262" r:id="rId9"/>
    <p:sldId id="263" r:id="rId10"/>
    <p:sldId id="264" r:id="rId11"/>
    <p:sldId id="278" r:id="rId12"/>
    <p:sldId id="265" r:id="rId13"/>
    <p:sldId id="266" r:id="rId14"/>
    <p:sldId id="267" r:id="rId15"/>
    <p:sldId id="270" r:id="rId16"/>
    <p:sldId id="269" r:id="rId17"/>
    <p:sldId id="271" r:id="rId18"/>
    <p:sldId id="279" r:id="rId19"/>
    <p:sldId id="272" r:id="rId20"/>
    <p:sldId id="273" r:id="rId21"/>
    <p:sldId id="274" r:id="rId22"/>
    <p:sldId id="275" r:id="rId23"/>
    <p:sldId id="276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35-DEE0-4AA1-A79C-2C43BB41912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6771-9690-457E-A818-3A6EC21E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35-DEE0-4AA1-A79C-2C43BB41912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6771-9690-457E-A818-3A6EC21E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35-DEE0-4AA1-A79C-2C43BB41912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6771-9690-457E-A818-3A6EC21E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35-DEE0-4AA1-A79C-2C43BB41912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6771-9690-457E-A818-3A6EC21E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35-DEE0-4AA1-A79C-2C43BB41912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6771-9690-457E-A818-3A6EC21E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35-DEE0-4AA1-A79C-2C43BB41912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6771-9690-457E-A818-3A6EC21E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35-DEE0-4AA1-A79C-2C43BB41912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6771-9690-457E-A818-3A6EC21E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35-DEE0-4AA1-A79C-2C43BB41912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6771-9690-457E-A818-3A6EC21E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35-DEE0-4AA1-A79C-2C43BB41912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6771-9690-457E-A818-3A6EC21E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35-DEE0-4AA1-A79C-2C43BB41912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6771-9690-457E-A818-3A6EC21E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935-DEE0-4AA1-A79C-2C43BB41912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6771-9690-457E-A818-3A6EC21EAD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3935-DEE0-4AA1-A79C-2C43BB41912E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B6771-9690-457E-A818-3A6EC21EAD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600400"/>
          </a:xfrm>
        </p:spPr>
        <p:txBody>
          <a:bodyPr>
            <a:normAutofit fontScale="90000"/>
          </a:bodyPr>
          <a:lstStyle/>
          <a:p>
            <a:r>
              <a:rPr lang="ru-RU" sz="10700" dirty="0" smtClean="0">
                <a:solidFill>
                  <a:schemeClr val="accent2">
                    <a:lumMod val="75000"/>
                  </a:schemeClr>
                </a:solidFill>
              </a:rPr>
              <a:t>Проект 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3600" dirty="0" smtClean="0"/>
              <a:t>на тему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«Русские художники Х</a:t>
            </a:r>
            <a:r>
              <a:rPr lang="en-US" sz="6700" dirty="0" smtClean="0"/>
              <a:t>I</a:t>
            </a:r>
            <a:r>
              <a:rPr lang="ru-RU" sz="6700" dirty="0" smtClean="0"/>
              <a:t>Х-</a:t>
            </a:r>
            <a:r>
              <a:rPr lang="uk-UA" sz="6700" dirty="0" smtClean="0"/>
              <a:t>ХХ </a:t>
            </a:r>
            <a:r>
              <a:rPr lang="ru-RU" sz="6700" dirty="0" smtClean="0"/>
              <a:t>века»</a:t>
            </a:r>
            <a:endParaRPr lang="ru-RU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653136"/>
            <a:ext cx="6400800" cy="18002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Выполнили: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Ученицы 11-Б класса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Заикина Алина и Кулик Елена</a:t>
            </a:r>
          </a:p>
          <a:p>
            <a:pPr algn="r"/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Луганск,2014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Николай </a:t>
            </a:r>
            <a:r>
              <a:rPr lang="ru-RU" sz="5400" dirty="0" err="1" smtClean="0"/>
              <a:t>Пимоненко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i="1" dirty="0" smtClean="0"/>
              <a:t>Картина </a:t>
            </a:r>
          </a:p>
          <a:p>
            <a:pPr algn="ctr">
              <a:buNone/>
            </a:pPr>
            <a:r>
              <a:rPr lang="ru-RU" sz="4400" dirty="0" smtClean="0"/>
              <a:t>«Жертва фанатизма»,1899 г.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 картине изображен реальный случай, который был в г. Кременец (Зап.Украина). </a:t>
            </a:r>
          </a:p>
          <a:p>
            <a:pPr>
              <a:buNone/>
            </a:pPr>
            <a:r>
              <a:rPr lang="ru-RU" dirty="0" smtClean="0"/>
              <a:t>Девушка-еврейка полюбила украинца-кузнеца. Молодые решили пожениться с переходом невесты в христианство. Это обеспокоило местную иудейскую общественность. Они повели себя крайне </a:t>
            </a:r>
            <a:r>
              <a:rPr lang="ru-RU" dirty="0" err="1" smtClean="0"/>
              <a:t>нетолерантно</a:t>
            </a:r>
            <a:r>
              <a:rPr lang="ru-RU" dirty="0" smtClean="0"/>
              <a:t>. Родители отреклись от дочери, а девицу подвергли обструкции.</a:t>
            </a:r>
          </a:p>
          <a:p>
            <a:pPr>
              <a:buNone/>
            </a:pPr>
            <a:r>
              <a:rPr lang="ru-RU" dirty="0" smtClean="0"/>
              <a:t>У жертвы на шее виден крест, перед ней раввин с кулаками, за ним — обеспокоенная общественность с дубинами.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b80a0c1b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i="1" dirty="0" smtClean="0"/>
              <a:t>Картина </a:t>
            </a:r>
          </a:p>
          <a:p>
            <a:pPr algn="ctr">
              <a:buNone/>
            </a:pPr>
            <a:r>
              <a:rPr lang="ru-RU" sz="4400" dirty="0" smtClean="0"/>
              <a:t>«Пасхальная заутреня в </a:t>
            </a:r>
            <a:r>
              <a:rPr lang="ru-RU" sz="4400" dirty="0"/>
              <a:t>М</a:t>
            </a:r>
            <a:r>
              <a:rPr lang="ru-RU" sz="4400" dirty="0" smtClean="0"/>
              <a:t>алороссии»</a:t>
            </a:r>
            <a:endParaRPr lang="ru-RU" dirty="0"/>
          </a:p>
        </p:txBody>
      </p:sp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8a0aacb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748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i="1" dirty="0" smtClean="0"/>
              <a:t>Картина </a:t>
            </a:r>
          </a:p>
          <a:p>
            <a:pPr algn="ctr">
              <a:buNone/>
            </a:pPr>
            <a:r>
              <a:rPr lang="ru-RU" sz="4400" dirty="0" smtClean="0"/>
              <a:t>«Святочные гадания»</a:t>
            </a:r>
            <a:endParaRPr lang="ru-RU" sz="4400" dirty="0"/>
          </a:p>
        </p:txBody>
      </p:sp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53013c37e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616625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Пётр Белоусов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i="1" dirty="0" smtClean="0"/>
              <a:t>Картина </a:t>
            </a:r>
          </a:p>
          <a:p>
            <a:pPr algn="ctr">
              <a:buNone/>
            </a:pPr>
            <a:r>
              <a:rPr lang="ru-RU" sz="4400" dirty="0" smtClean="0"/>
              <a:t>«Мы пойдём другим путём!»</a:t>
            </a:r>
            <a:endParaRPr lang="ru-RU" sz="4400" dirty="0"/>
          </a:p>
        </p:txBody>
      </p:sp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Ну и наконец главное событие в истории России 19 века : 22 апреля 1870 г. в г. Симбирске родился Володя Ульянов. Старший брат его, народоволец, попробовал себя, было, в сфере индивидуального террора – готовил покушения на царя. Но покушение сорвалось и брата повесили. Вот тогда молодой Володя по легенде сказал матери: «Мы пойдем другим путем!». И пошли!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b5c9edb5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4896544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166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Новый этап культурной жизни России связан с  поражением России в Крымской войне </a:t>
            </a:r>
          </a:p>
          <a:p>
            <a:pPr>
              <a:buNone/>
            </a:pPr>
            <a:r>
              <a:rPr lang="ru-RU" dirty="0" smtClean="0"/>
              <a:t>1853-56 гг.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Исторической </a:t>
            </a:r>
            <a:r>
              <a:rPr lang="ru-RU" dirty="0"/>
              <a:t>задачей своего времени </a:t>
            </a:r>
            <a:r>
              <a:rPr lang="ru-RU" dirty="0" smtClean="0"/>
              <a:t>интеллигенция считала  </a:t>
            </a:r>
            <a:r>
              <a:rPr lang="ru-RU" dirty="0"/>
              <a:t>защиту просвещения, свободы, отстаивание интересов народных </a:t>
            </a:r>
            <a:r>
              <a:rPr lang="ru-RU" dirty="0" smtClean="0"/>
              <a:t>масс.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Молодое поколение художников боролось за освобождение русского искусства из-под власти Императорской академии художеств.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i="1" dirty="0" smtClean="0"/>
              <a:t>Картина </a:t>
            </a:r>
          </a:p>
          <a:p>
            <a:pPr algn="ctr">
              <a:buNone/>
            </a:pPr>
            <a:r>
              <a:rPr lang="ru-RU" sz="4400" dirty="0" smtClean="0"/>
              <a:t>«Покушение на В.И.Ленина»</a:t>
            </a:r>
            <a:endParaRPr lang="ru-RU" sz="4400" dirty="0"/>
          </a:p>
        </p:txBody>
      </p:sp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35457197_151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03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i="1" dirty="0" smtClean="0"/>
              <a:t>Картина </a:t>
            </a:r>
          </a:p>
          <a:p>
            <a:pPr algn="ctr">
              <a:buNone/>
            </a:pPr>
            <a:r>
              <a:rPr lang="ru-RU" sz="4400" dirty="0" smtClean="0"/>
              <a:t>«В минуту отдыха»</a:t>
            </a:r>
            <a:endParaRPr lang="ru-RU" sz="4400" dirty="0"/>
          </a:p>
        </p:txBody>
      </p:sp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2542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Начало XIX века - время культурного и духовного подъема в России</a:t>
            </a:r>
            <a:r>
              <a:rPr lang="ru-RU" dirty="0" smtClean="0"/>
              <a:t>.</a:t>
            </a:r>
            <a:r>
              <a:rPr lang="ru-RU" dirty="0"/>
              <a:t> Эпоха Освобождения дала сильный толчок культурному развитию России. Изменения в экономической и политической жизни после падения крепостного права создавали новые условия для развития культуры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России сложился своеобразный историко-художественный период, который его </a:t>
            </a:r>
            <a:r>
              <a:rPr lang="ru-RU" dirty="0" smtClean="0"/>
              <a:t>современники  </a:t>
            </a:r>
            <a:r>
              <a:rPr lang="ru-RU" dirty="0"/>
              <a:t>назвали </a:t>
            </a:r>
            <a:r>
              <a:rPr lang="ru-RU" i="1" dirty="0">
                <a:solidFill>
                  <a:srgbClr val="FF0000"/>
                </a:solidFill>
              </a:rPr>
              <a:t>"</a:t>
            </a:r>
            <a:r>
              <a:rPr lang="ru-RU" i="1" dirty="0" smtClean="0">
                <a:solidFill>
                  <a:srgbClr val="FF0000"/>
                </a:solidFill>
              </a:rPr>
              <a:t>серебряным </a:t>
            </a:r>
            <a:r>
              <a:rPr lang="ru-RU" i="1" dirty="0">
                <a:solidFill>
                  <a:srgbClr val="FF0000"/>
                </a:solidFill>
              </a:rPr>
              <a:t>веком" </a:t>
            </a:r>
            <a:r>
              <a:rPr lang="ru-RU" dirty="0"/>
              <a:t>русской культуры.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Алексей  </a:t>
            </a:r>
            <a:r>
              <a:rPr lang="ru-RU" sz="6000" b="1" dirty="0" err="1" smtClean="0"/>
              <a:t>Корзухин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56937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5400" i="1" dirty="0" smtClean="0"/>
              <a:t>Картина</a:t>
            </a:r>
            <a:r>
              <a:rPr lang="ru-RU" sz="4400" dirty="0" smtClean="0"/>
              <a:t>  </a:t>
            </a:r>
          </a:p>
          <a:p>
            <a:pPr algn="ctr">
              <a:buNone/>
            </a:pPr>
            <a:r>
              <a:rPr lang="ru-RU" sz="4400" dirty="0" smtClean="0"/>
              <a:t>«Возвращение из города» ,1870 г.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Обстановка в доме бедная, по обшарпанному полу ползает ребенок, дочке постарше папа привез из города скромный гостинец — связку баранок. Правда, в семье много детей — только на картине их трое плюс возможно еще один в самодельной люльке.</a:t>
            </a:r>
          </a:p>
          <a:p>
            <a:pPr>
              <a:buNone/>
            </a:pPr>
            <a:r>
              <a:rPr lang="ru-RU" dirty="0" smtClean="0"/>
              <a:t>Убогая обстановка крестьянской избы словно выдавливает на передний план фигурку девочки в</a:t>
            </a:r>
          </a:p>
          <a:p>
            <a:pPr>
              <a:buNone/>
            </a:pPr>
            <a:r>
              <a:rPr lang="ru-RU" dirty="0" smtClean="0"/>
              <a:t>видавшей виды одежде.  Ее глаза опущены вниз, миловидное детское личико выражает грустную задумчивость. </a:t>
            </a:r>
          </a:p>
          <a:p>
            <a:pPr>
              <a:buNone/>
            </a:pPr>
            <a:r>
              <a:rPr lang="ru-RU" dirty="0" smtClean="0"/>
              <a:t>Склоненная набок головка ребенка усиливает эффект печали.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i="1" dirty="0" smtClean="0"/>
              <a:t>Картина </a:t>
            </a:r>
          </a:p>
          <a:p>
            <a:pPr algn="ctr">
              <a:buNone/>
            </a:pPr>
            <a:r>
              <a:rPr lang="ru-RU" sz="4400" dirty="0" smtClean="0"/>
              <a:t>«Петрушка идёт!»</a:t>
            </a:r>
            <a:endParaRPr lang="ru-RU" sz="4400" dirty="0"/>
          </a:p>
        </p:txBody>
      </p:sp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0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i="1" dirty="0" smtClean="0"/>
              <a:t>Картина  </a:t>
            </a:r>
          </a:p>
          <a:p>
            <a:pPr algn="ctr">
              <a:buNone/>
            </a:pPr>
            <a:r>
              <a:rPr lang="ru-RU" sz="4800" dirty="0" smtClean="0"/>
              <a:t>«Девичник»</a:t>
            </a:r>
            <a:endParaRPr lang="ru-RU" sz="4800" dirty="0"/>
          </a:p>
        </p:txBody>
      </p:sp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02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393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 на тему «Русские художники ХIХ-ХХ века»</vt:lpstr>
      <vt:lpstr>Слайд 2</vt:lpstr>
      <vt:lpstr> Алексей  Корзухин</vt:lpstr>
      <vt:lpstr>Слайд 4</vt:lpstr>
      <vt:lpstr>Слайд 5</vt:lpstr>
      <vt:lpstr>Слайд 6</vt:lpstr>
      <vt:lpstr>Слайд 7</vt:lpstr>
      <vt:lpstr>Слайд 8</vt:lpstr>
      <vt:lpstr>Слайд 9</vt:lpstr>
      <vt:lpstr> Николай Пимоненко</vt:lpstr>
      <vt:lpstr>Слайд 11</vt:lpstr>
      <vt:lpstr>Слайд 12</vt:lpstr>
      <vt:lpstr>Слайд 13</vt:lpstr>
      <vt:lpstr>Слайд 14</vt:lpstr>
      <vt:lpstr>Слайд 15</vt:lpstr>
      <vt:lpstr>Слайд 16</vt:lpstr>
      <vt:lpstr>Пётр Белоусов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на тему «Русские художники ХIХ-ХХ века»</dc:title>
  <dc:creator>Алина</dc:creator>
  <cp:lastModifiedBy>Алина</cp:lastModifiedBy>
  <cp:revision>12</cp:revision>
  <dcterms:created xsi:type="dcterms:W3CDTF">2014-04-15T12:42:59Z</dcterms:created>
  <dcterms:modified xsi:type="dcterms:W3CDTF">2014-04-15T14:39:25Z</dcterms:modified>
</cp:coreProperties>
</file>