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9"/>
            <a:ext cx="4824536" cy="3565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27894" y="0"/>
            <a:ext cx="4355976" cy="2996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41686" y="431686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Малкович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Як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настане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повнота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 – то все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843808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115616" y="4149080"/>
            <a:ext cx="280831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(нар. 1961)</a:t>
            </a:r>
          </a:p>
        </p:txBody>
      </p:sp>
    </p:spTree>
    <p:extLst>
      <p:ext uri="{BB962C8B-B14F-4D97-AF65-F5344CB8AC3E}">
        <p14:creationId xmlns:p14="http://schemas.microsoft.com/office/powerpoint/2010/main" val="183579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0"/>
            <a:ext cx="9152028" cy="68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028" y="8175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обличчя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дитяча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усмішка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світло-русяве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волосся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музиканта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делікатність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у жестах,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Антонович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Малкович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самобутній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гуцульського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краю,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Косівщині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844471"/>
            <a:ext cx="29813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21" y="2844471"/>
            <a:ext cx="3117329" cy="40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49" y="-8058"/>
            <a:ext cx="4889085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місцевої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 вступив до </a:t>
            </a:r>
            <a:r>
              <a:rPr lang="ru-RU" sz="2000" dirty="0" err="1"/>
              <a:t>Івано-Франківського</a:t>
            </a:r>
            <a:r>
              <a:rPr lang="ru-RU" sz="2000" dirty="0"/>
              <a:t> </a:t>
            </a:r>
            <a:r>
              <a:rPr lang="ru-RU" sz="2000" dirty="0" err="1"/>
              <a:t>музичного</a:t>
            </a:r>
            <a:r>
              <a:rPr lang="ru-RU" sz="2000" dirty="0"/>
              <a:t> училища </a:t>
            </a:r>
            <a:r>
              <a:rPr lang="ru-RU" sz="2000" dirty="0" smtClean="0"/>
              <a:t>, </a:t>
            </a:r>
            <a:r>
              <a:rPr lang="ru-RU" sz="2000" dirty="0"/>
              <a:t>яке </a:t>
            </a:r>
            <a:r>
              <a:rPr lang="ru-RU" sz="2000" dirty="0" err="1"/>
              <a:t>закінчив</a:t>
            </a:r>
            <a:r>
              <a:rPr lang="ru-RU" sz="2000" dirty="0"/>
              <a:t> 1980 року. А 1985 року </a:t>
            </a:r>
            <a:r>
              <a:rPr lang="ru-RU" sz="2000" dirty="0" err="1"/>
              <a:t>закінчив</a:t>
            </a:r>
            <a:r>
              <a:rPr lang="ru-RU" sz="2000" dirty="0"/>
              <a:t> </a:t>
            </a:r>
            <a:r>
              <a:rPr lang="ru-RU" sz="2000" dirty="0" err="1"/>
              <a:t>філологічний</a:t>
            </a:r>
            <a:r>
              <a:rPr lang="ru-RU" sz="2000" dirty="0"/>
              <a:t> факультет </a:t>
            </a:r>
            <a:r>
              <a:rPr lang="ru-RU" sz="2000" dirty="0" err="1"/>
              <a:t>Київського</a:t>
            </a:r>
            <a:r>
              <a:rPr lang="ru-RU" sz="2000" dirty="0"/>
              <a:t> державного </a:t>
            </a:r>
            <a:r>
              <a:rPr lang="ru-RU" sz="2000" dirty="0" err="1"/>
              <a:t>університету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Т. </a:t>
            </a:r>
            <a:r>
              <a:rPr lang="ru-RU" sz="2000" dirty="0" err="1"/>
              <a:t>Шевченка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Працював</a:t>
            </a:r>
            <a:r>
              <a:rPr lang="ru-RU" sz="2000" dirty="0"/>
              <a:t> учителем на </a:t>
            </a:r>
            <a:r>
              <a:rPr lang="ru-RU" sz="2000" dirty="0" err="1"/>
              <a:t>Київщині</a:t>
            </a:r>
            <a:r>
              <a:rPr lang="ru-RU" sz="2000" dirty="0"/>
              <a:t>, </a:t>
            </a:r>
            <a:r>
              <a:rPr lang="ru-RU" sz="2000" dirty="0" err="1"/>
              <a:t>літературним</a:t>
            </a:r>
            <a:r>
              <a:rPr lang="ru-RU" sz="2000" dirty="0"/>
              <a:t> редактором у </a:t>
            </a:r>
            <a:r>
              <a:rPr lang="ru-RU" sz="2000" dirty="0" err="1"/>
              <a:t>видавництвах</a:t>
            </a:r>
            <a:r>
              <a:rPr lang="ru-RU" sz="2000" dirty="0"/>
              <a:t> «Веселка» (1986-1987), «Молодь» (1987-1989), </a:t>
            </a:r>
            <a:r>
              <a:rPr lang="ru-RU" sz="2000" dirty="0" err="1"/>
              <a:t>дитячому</a:t>
            </a:r>
            <a:r>
              <a:rPr lang="ru-RU" sz="2000" dirty="0"/>
              <a:t> </a:t>
            </a:r>
            <a:r>
              <a:rPr lang="ru-RU" sz="2000" dirty="0" err="1"/>
              <a:t>часописі</a:t>
            </a:r>
            <a:r>
              <a:rPr lang="ru-RU" sz="2000" dirty="0"/>
              <a:t> «</a:t>
            </a:r>
            <a:r>
              <a:rPr lang="ru-RU" sz="2000" dirty="0" err="1"/>
              <a:t>Соняшник</a:t>
            </a:r>
            <a:r>
              <a:rPr lang="ru-RU" sz="2000" dirty="0"/>
              <a:t>» (1991-1992), </a:t>
            </a:r>
            <a:r>
              <a:rPr lang="ru-RU" sz="2000" dirty="0" err="1"/>
              <a:t>головним</a:t>
            </a:r>
            <a:r>
              <a:rPr lang="ru-RU" sz="2000" dirty="0"/>
              <a:t> редактором </a:t>
            </a:r>
            <a:r>
              <a:rPr lang="ru-RU" sz="2000" dirty="0" err="1"/>
              <a:t>дитячих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«</a:t>
            </a:r>
            <a:r>
              <a:rPr lang="ru-RU" sz="2000" dirty="0" err="1"/>
              <a:t>Укртелефільму</a:t>
            </a:r>
            <a:r>
              <a:rPr lang="ru-RU" sz="2000" dirty="0"/>
              <a:t>» (1993).</a:t>
            </a:r>
          </a:p>
          <a:p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дев'ятнадцятирічним</a:t>
            </a:r>
            <a:r>
              <a:rPr lang="ru-RU" sz="2000" dirty="0"/>
              <a:t> юнаком на </a:t>
            </a:r>
            <a:r>
              <a:rPr lang="ru-RU" sz="2000" dirty="0" err="1"/>
              <a:t>всеукраїнському</a:t>
            </a:r>
            <a:r>
              <a:rPr lang="ru-RU" sz="2000" dirty="0"/>
              <a:t> </a:t>
            </a:r>
            <a:r>
              <a:rPr lang="ru-RU" sz="2000" dirty="0" err="1"/>
              <a:t>семінарі</a:t>
            </a:r>
            <a:r>
              <a:rPr lang="ru-RU" sz="2000" dirty="0"/>
              <a:t> </a:t>
            </a:r>
            <a:r>
              <a:rPr lang="ru-RU" sz="2000" dirty="0" err="1"/>
              <a:t>молодих</a:t>
            </a:r>
            <a:r>
              <a:rPr lang="ru-RU" sz="2000" dirty="0"/>
              <a:t> </a:t>
            </a:r>
            <a:r>
              <a:rPr lang="ru-RU" sz="2000" dirty="0" err="1"/>
              <a:t>авторів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обрано</a:t>
            </a:r>
            <a:r>
              <a:rPr lang="ru-RU" sz="2000" dirty="0"/>
              <a:t> </a:t>
            </a:r>
            <a:r>
              <a:rPr lang="ru-RU" sz="2000" dirty="0" err="1"/>
              <a:t>найкращим</a:t>
            </a:r>
            <a:r>
              <a:rPr lang="ru-RU" sz="2000" dirty="0"/>
              <a:t> </a:t>
            </a:r>
            <a:r>
              <a:rPr lang="ru-RU" sz="2000" dirty="0" err="1"/>
              <a:t>поетом</a:t>
            </a:r>
            <a:r>
              <a:rPr lang="ru-RU" sz="2000" dirty="0"/>
              <a:t>. </a:t>
            </a:r>
            <a:r>
              <a:rPr lang="ru-RU" sz="2000" dirty="0" err="1"/>
              <a:t>Вихід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першої</a:t>
            </a:r>
            <a:r>
              <a:rPr lang="ru-RU" sz="2000" dirty="0"/>
              <a:t> книги </a:t>
            </a:r>
            <a:r>
              <a:rPr lang="ru-RU" sz="2000" dirty="0" err="1"/>
              <a:t>гаряче</a:t>
            </a:r>
            <a:r>
              <a:rPr lang="ru-RU" sz="2000" dirty="0"/>
              <a:t> </a:t>
            </a:r>
            <a:r>
              <a:rPr lang="ru-RU" sz="2000" dirty="0" err="1"/>
              <a:t>відстоювала</a:t>
            </a:r>
            <a:r>
              <a:rPr lang="ru-RU" sz="2000" dirty="0"/>
              <a:t> легендарна </a:t>
            </a:r>
            <a:r>
              <a:rPr lang="ru-RU" sz="2000" dirty="0" err="1"/>
              <a:t>українська</a:t>
            </a:r>
            <a:r>
              <a:rPr lang="ru-RU" sz="2000" dirty="0"/>
              <a:t> </a:t>
            </a:r>
            <a:r>
              <a:rPr lang="ru-RU" sz="2000" dirty="0" err="1"/>
              <a:t>поетеса</a:t>
            </a:r>
            <a:r>
              <a:rPr lang="ru-RU" sz="2000" dirty="0"/>
              <a:t> </a:t>
            </a:r>
            <a:r>
              <a:rPr lang="ru-RU" sz="2000" dirty="0" err="1"/>
              <a:t>Ліна</a:t>
            </a:r>
            <a:r>
              <a:rPr lang="ru-RU" sz="2000" dirty="0"/>
              <a:t> Костенко. 1986 року І. </a:t>
            </a:r>
            <a:r>
              <a:rPr lang="ru-RU" sz="2000" dirty="0" err="1"/>
              <a:t>Малкович</a:t>
            </a:r>
            <a:r>
              <a:rPr lang="ru-RU" sz="2000" dirty="0"/>
              <a:t> став </a:t>
            </a:r>
            <a:r>
              <a:rPr lang="ru-RU" sz="2000" dirty="0" err="1"/>
              <a:t>наймолодшим</a:t>
            </a:r>
            <a:r>
              <a:rPr lang="ru-RU" sz="2000" dirty="0"/>
              <a:t> членом </a:t>
            </a:r>
            <a:r>
              <a:rPr lang="ru-RU" sz="2000" dirty="0" err="1"/>
              <a:t>Спілки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СРСР</a:t>
            </a:r>
            <a:r>
              <a:rPr lang="ru-RU" sz="2000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86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67"/>
            <a:ext cx="4286250" cy="3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5082" cy="707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59059">
            <a:off x="4754826" y="1030307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Вчитися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Малковича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як,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зрештою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для кожного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справжнього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не значить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наслідувати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бути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світовідчуванні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жаданні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естетичної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досконалості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 Але ж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своєрідний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справдешній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знати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те,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жодному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покривив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почуттям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цільний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тому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настрої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котрий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можемо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уболіванням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добротою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лагідністю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кожному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свіжість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вишуканість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833">
            <a:off x="30802" y="2291243"/>
            <a:ext cx="4397182" cy="449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2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8"/>
            <a:ext cx="9144000" cy="68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Іван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Малкович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редактор,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упорядник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автор та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перекладач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десятків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книжок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дітей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«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людина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маніакально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віддана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ідеї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«особливо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якісної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української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книги».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2004, 2008, 2009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рр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входить до «ТОП-100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найвпливовіших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людей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щорічного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рейтингу журналу «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Кореспондент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 </a:t>
            </a:r>
          </a:p>
          <a:p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Вірші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Івана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Малковича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перекладено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англійською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німецькою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італійською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російською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польською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литовською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грузинською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іншими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мовами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2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29344"/>
            <a:ext cx="9144178" cy="690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8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</cp:revision>
  <dcterms:created xsi:type="dcterms:W3CDTF">2014-02-04T15:40:16Z</dcterms:created>
  <dcterms:modified xsi:type="dcterms:W3CDTF">2014-02-04T16:11:42Z</dcterms:modified>
</cp:coreProperties>
</file>