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CD1"/>
    <a:srgbClr val="0B6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3B28995-BC2B-4282-AD3C-405DE5E3B05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67CA152-99A1-4D02-BF6D-B6127241B52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2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3600" dirty="0" err="1" smtClean="0"/>
              <a:t>Віра</a:t>
            </a:r>
            <a:r>
              <a:rPr lang="ru-RU" sz="3600" dirty="0" smtClean="0"/>
              <a:t>  холодна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291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29" y="0"/>
            <a:ext cx="1905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18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8229600" cy="4075176"/>
          </a:xfrm>
        </p:spPr>
        <p:txBody>
          <a:bodyPr/>
          <a:lstStyle/>
          <a:p>
            <a:r>
              <a:rPr lang="vi-VN" b="1" i="1" dirty="0"/>
              <a:t>Ві́ра Васи́лівна Холо́дна </a:t>
            </a:r>
            <a:r>
              <a:rPr lang="vi-VN" dirty="0"/>
              <a:t>(дівоче прізвище — </a:t>
            </a:r>
            <a:r>
              <a:rPr lang="vi-VN" dirty="0" smtClean="0"/>
              <a:t>Левченко</a:t>
            </a:r>
            <a:r>
              <a:rPr lang="uk-UA" dirty="0" smtClean="0"/>
              <a:t>)</a:t>
            </a:r>
          </a:p>
          <a:p>
            <a:r>
              <a:rPr lang="uk-UA" dirty="0" smtClean="0"/>
              <a:t>Народилась</a:t>
            </a:r>
            <a:r>
              <a:rPr lang="vi-VN" dirty="0" smtClean="0"/>
              <a:t> </a:t>
            </a:r>
            <a:r>
              <a:rPr lang="vi-VN" dirty="0"/>
              <a:t>9 серпня </a:t>
            </a:r>
            <a:r>
              <a:rPr lang="vi-VN" dirty="0" smtClean="0"/>
              <a:t>1893</a:t>
            </a:r>
            <a:r>
              <a:rPr lang="uk-UA" dirty="0" smtClean="0"/>
              <a:t> в </a:t>
            </a:r>
            <a:r>
              <a:rPr lang="vi-VN" dirty="0" smtClean="0"/>
              <a:t>Полтав</a:t>
            </a:r>
            <a:r>
              <a:rPr lang="uk-UA" dirty="0" smtClean="0"/>
              <a:t>і </a:t>
            </a:r>
          </a:p>
          <a:p>
            <a:r>
              <a:rPr lang="ru-RU" dirty="0" smtClean="0"/>
              <a:t>в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-словесника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 </a:t>
            </a:r>
            <a:r>
              <a:rPr lang="ru-RU" dirty="0" err="1"/>
              <a:t>Левченка</a:t>
            </a:r>
            <a:r>
              <a:rPr lang="ru-RU" dirty="0"/>
              <a:t> Василя </a:t>
            </a:r>
            <a:r>
              <a:rPr lang="ru-RU" dirty="0" err="1"/>
              <a:t>Андрійовича</a:t>
            </a:r>
            <a:r>
              <a:rPr lang="ru-RU" dirty="0"/>
              <a:t>, де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молодші</a:t>
            </a:r>
            <a:r>
              <a:rPr lang="ru-RU" dirty="0"/>
              <a:t> дочки</a:t>
            </a:r>
            <a:r>
              <a:rPr lang="ru-RU" dirty="0" smtClean="0"/>
              <a:t>.</a:t>
            </a:r>
          </a:p>
          <a:p>
            <a:r>
              <a:rPr lang="ru-RU" dirty="0"/>
              <a:t>У 1895 </a:t>
            </a:r>
            <a:r>
              <a:rPr lang="ru-RU" dirty="0" err="1"/>
              <a:t>році</a:t>
            </a:r>
            <a:r>
              <a:rPr lang="ru-RU" dirty="0"/>
              <a:t> родина </a:t>
            </a:r>
            <a:r>
              <a:rPr lang="ru-RU" dirty="0" err="1"/>
              <a:t>перебралася</a:t>
            </a:r>
            <a:r>
              <a:rPr lang="ru-RU" dirty="0"/>
              <a:t> в Москву, де помер </a:t>
            </a:r>
            <a:r>
              <a:rPr lang="ru-RU" dirty="0" err="1"/>
              <a:t>батько</a:t>
            </a:r>
            <a:r>
              <a:rPr lang="ru-RU"/>
              <a:t>.</a:t>
            </a: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біографія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18901"/>
            <a:ext cx="2211938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2" y="3839656"/>
            <a:ext cx="2165144" cy="29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0187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9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363272" cy="4395192"/>
          </a:xfrm>
        </p:spPr>
        <p:txBody>
          <a:bodyPr/>
          <a:lstStyle/>
          <a:p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кіноакторка</a:t>
            </a:r>
            <a:r>
              <a:rPr lang="ru-RU" dirty="0"/>
              <a:t>. </a:t>
            </a:r>
            <a:r>
              <a:rPr lang="ru-RU" dirty="0" err="1"/>
              <a:t>Знімалася</a:t>
            </a:r>
            <a:r>
              <a:rPr lang="ru-RU" dirty="0"/>
              <a:t> у </a:t>
            </a:r>
            <a:r>
              <a:rPr lang="ru-RU" dirty="0" err="1"/>
              <a:t>фільмах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режисурою</a:t>
            </a:r>
            <a:r>
              <a:rPr lang="ru-RU" dirty="0"/>
              <a:t> Є. </a:t>
            </a:r>
            <a:r>
              <a:rPr lang="ru-RU" dirty="0" err="1"/>
              <a:t>Бауера</a:t>
            </a:r>
            <a:r>
              <a:rPr lang="ru-RU" dirty="0"/>
              <a:t>, П. </a:t>
            </a:r>
            <a:r>
              <a:rPr lang="ru-RU" dirty="0" err="1"/>
              <a:t>Чардиніна</a:t>
            </a:r>
            <a:r>
              <a:rPr lang="ru-RU" dirty="0"/>
              <a:t> й </a:t>
            </a:r>
            <a:r>
              <a:rPr lang="ru-RU" dirty="0" err="1"/>
              <a:t>ін</a:t>
            </a:r>
            <a:r>
              <a:rPr lang="ru-RU" dirty="0"/>
              <a:t>. на </a:t>
            </a:r>
            <a:r>
              <a:rPr lang="ru-RU" dirty="0" err="1"/>
              <a:t>світанку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німого</a:t>
            </a:r>
            <a:r>
              <a:rPr lang="ru-RU" dirty="0"/>
              <a:t> </a:t>
            </a:r>
            <a:r>
              <a:rPr lang="ru-RU" dirty="0" err="1"/>
              <a:t>кінематографа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Уславилася</a:t>
            </a:r>
            <a:r>
              <a:rPr lang="ru-RU" dirty="0"/>
              <a:t> в </a:t>
            </a:r>
            <a:r>
              <a:rPr lang="ru-RU" dirty="0" err="1"/>
              <a:t>фільмах</a:t>
            </a:r>
            <a:r>
              <a:rPr lang="ru-RU" dirty="0"/>
              <a:t>: «</a:t>
            </a:r>
            <a:r>
              <a:rPr lang="ru-RU" dirty="0" err="1"/>
              <a:t>Пісня</a:t>
            </a:r>
            <a:r>
              <a:rPr lang="ru-RU" dirty="0"/>
              <a:t> </a:t>
            </a:r>
            <a:r>
              <a:rPr lang="ru-RU" dirty="0" err="1"/>
              <a:t>тріумфуючого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» (1915), «</a:t>
            </a:r>
            <a:r>
              <a:rPr lang="ru-RU" dirty="0" err="1"/>
              <a:t>Міражі</a:t>
            </a:r>
            <a:r>
              <a:rPr lang="ru-RU" dirty="0"/>
              <a:t>» (1915), «</a:t>
            </a:r>
            <a:r>
              <a:rPr lang="ru-RU" dirty="0" err="1"/>
              <a:t>Життя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» (1916), «Забудь про </a:t>
            </a:r>
            <a:r>
              <a:rPr lang="ru-RU" dirty="0" err="1"/>
              <a:t>камін</a:t>
            </a:r>
            <a:r>
              <a:rPr lang="ru-RU" dirty="0"/>
              <a:t>…» (1917) та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2778"/>
            <a:ext cx="420969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85" y="3573016"/>
            <a:ext cx="2255185" cy="318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2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Артистичну</a:t>
            </a:r>
            <a:r>
              <a:rPr lang="ru-RU" dirty="0"/>
              <a:t> </a:t>
            </a:r>
            <a:r>
              <a:rPr lang="ru-RU" dirty="0" err="1"/>
              <a:t>кар'єру</a:t>
            </a:r>
            <a:r>
              <a:rPr lang="ru-RU" dirty="0"/>
              <a:t> почала в </a:t>
            </a:r>
            <a:r>
              <a:rPr lang="ru-RU" dirty="0" err="1"/>
              <a:t>аматорській</a:t>
            </a:r>
            <a:r>
              <a:rPr lang="ru-RU" dirty="0"/>
              <a:t> </a:t>
            </a:r>
            <a:r>
              <a:rPr lang="ru-RU" dirty="0" err="1"/>
              <a:t>театральній</a:t>
            </a:r>
            <a:r>
              <a:rPr lang="ru-RU" dirty="0"/>
              <a:t> </a:t>
            </a:r>
            <a:r>
              <a:rPr lang="ru-RU" dirty="0" err="1" smtClean="0"/>
              <a:t>студії</a:t>
            </a:r>
            <a:endParaRPr lang="ru-RU" dirty="0" smtClean="0"/>
          </a:p>
          <a:p>
            <a:r>
              <a:rPr lang="ru-RU" dirty="0"/>
              <a:t>З 1914 року </a:t>
            </a:r>
            <a:r>
              <a:rPr lang="ru-RU" dirty="0" err="1"/>
              <a:t>знімалася</a:t>
            </a:r>
            <a:r>
              <a:rPr lang="ru-RU" dirty="0"/>
              <a:t> в </a:t>
            </a:r>
            <a:r>
              <a:rPr lang="ru-RU" dirty="0" err="1"/>
              <a:t>кіно</a:t>
            </a:r>
            <a:r>
              <a:rPr lang="ru-RU" dirty="0"/>
              <a:t>, перша (</a:t>
            </a:r>
            <a:r>
              <a:rPr lang="ru-RU" dirty="0" err="1"/>
              <a:t>епізодична</a:t>
            </a:r>
            <a:r>
              <a:rPr lang="ru-RU" dirty="0"/>
              <a:t>) роль — в </a:t>
            </a:r>
            <a:r>
              <a:rPr lang="ru-RU" dirty="0" err="1"/>
              <a:t>екранізації</a:t>
            </a:r>
            <a:r>
              <a:rPr lang="ru-RU" dirty="0"/>
              <a:t> роману Льва Толстого «Анна </a:t>
            </a:r>
            <a:r>
              <a:rPr lang="ru-RU" dirty="0" err="1"/>
              <a:t>Кареніна</a:t>
            </a:r>
            <a:r>
              <a:rPr lang="ru-RU" dirty="0"/>
              <a:t>» </a:t>
            </a:r>
            <a:r>
              <a:rPr lang="ru-RU" dirty="0" err="1"/>
              <a:t>режисера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Гардіна</a:t>
            </a:r>
            <a:r>
              <a:rPr lang="ru-RU" dirty="0" smtClean="0"/>
              <a:t>.</a:t>
            </a:r>
          </a:p>
          <a:p>
            <a:r>
              <a:rPr lang="ru-RU" dirty="0"/>
              <a:t>За 4 роки </a:t>
            </a:r>
            <a:r>
              <a:rPr lang="ru-RU" dirty="0" err="1"/>
              <a:t>знялася</a:t>
            </a:r>
            <a:r>
              <a:rPr lang="ru-RU" dirty="0"/>
              <a:t> в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50 </a:t>
            </a:r>
            <a:r>
              <a:rPr lang="ru-RU" dirty="0" err="1"/>
              <a:t>фільмах</a:t>
            </a:r>
            <a:r>
              <a:rPr lang="ru-RU" dirty="0"/>
              <a:t> Є. </a:t>
            </a:r>
            <a:r>
              <a:rPr lang="ru-RU" dirty="0" err="1"/>
              <a:t>Бауера</a:t>
            </a:r>
            <a:r>
              <a:rPr lang="ru-RU" dirty="0"/>
              <a:t>, В. </a:t>
            </a:r>
            <a:r>
              <a:rPr lang="ru-RU" dirty="0" err="1"/>
              <a:t>Гардіна</a:t>
            </a:r>
            <a:r>
              <a:rPr lang="ru-RU" dirty="0"/>
              <a:t>, П. </a:t>
            </a:r>
            <a:r>
              <a:rPr lang="ru-RU" dirty="0" err="1"/>
              <a:t>Чардиніна</a:t>
            </a:r>
            <a:r>
              <a:rPr lang="ru-RU" dirty="0"/>
              <a:t>, В. </a:t>
            </a:r>
            <a:r>
              <a:rPr lang="ru-RU" dirty="0" err="1"/>
              <a:t>Висковського</a:t>
            </a:r>
            <a:r>
              <a:rPr lang="ru-RU" dirty="0"/>
              <a:t>, Ч. </a:t>
            </a:r>
            <a:r>
              <a:rPr lang="ru-RU" dirty="0" err="1"/>
              <a:t>Сабінського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Акторська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діяльність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1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кінематографі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переважали</a:t>
            </a:r>
            <a:r>
              <a:rPr lang="ru-RU" dirty="0"/>
              <a:t> </a:t>
            </a:r>
            <a:r>
              <a:rPr lang="ru-RU" dirty="0" err="1"/>
              <a:t>сентиментальні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, </a:t>
            </a:r>
            <a:r>
              <a:rPr lang="ru-RU" dirty="0" err="1"/>
              <a:t>кінорозповіді</a:t>
            </a:r>
            <a:r>
              <a:rPr lang="ru-RU" dirty="0"/>
              <a:t> про </a:t>
            </a:r>
            <a:r>
              <a:rPr lang="ru-RU" dirty="0" err="1"/>
              <a:t>нещасне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Існував</a:t>
            </a:r>
            <a:r>
              <a:rPr lang="ru-RU" dirty="0" smtClean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, жанр </a:t>
            </a:r>
            <a:r>
              <a:rPr lang="ru-RU" dirty="0" err="1"/>
              <a:t>цих</a:t>
            </a:r>
            <a:r>
              <a:rPr lang="ru-RU" dirty="0"/>
              <a:t> мелодрам — «драма </a:t>
            </a:r>
            <a:r>
              <a:rPr lang="ru-RU" dirty="0" err="1"/>
              <a:t>жіночої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».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новий</a:t>
            </a:r>
            <a:r>
              <a:rPr lang="ru-RU" dirty="0"/>
              <a:t> тип </a:t>
            </a:r>
            <a:r>
              <a:rPr lang="ru-RU" dirty="0" err="1"/>
              <a:t>красуні</a:t>
            </a:r>
            <a:r>
              <a:rPr lang="ru-RU" dirty="0"/>
              <a:t> — молода, </a:t>
            </a:r>
            <a:r>
              <a:rPr lang="ru-RU" dirty="0" err="1"/>
              <a:t>тендітна</a:t>
            </a:r>
            <a:r>
              <a:rPr lang="ru-RU" dirty="0"/>
              <a:t> особа з </a:t>
            </a:r>
            <a:r>
              <a:rPr lang="ru-RU" dirty="0" err="1"/>
              <a:t>сумними</a:t>
            </a:r>
            <a:r>
              <a:rPr lang="ru-RU" dirty="0"/>
              <a:t> </a:t>
            </a:r>
            <a:r>
              <a:rPr lang="ru-RU" dirty="0" err="1"/>
              <a:t>очима</a:t>
            </a:r>
            <a:r>
              <a:rPr lang="ru-RU" dirty="0"/>
              <a:t>, </a:t>
            </a:r>
            <a:r>
              <a:rPr lang="ru-RU" dirty="0" err="1"/>
              <a:t>здатна</a:t>
            </a:r>
            <a:r>
              <a:rPr lang="ru-RU" dirty="0"/>
              <a:t> на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, але </a:t>
            </a:r>
            <a:r>
              <a:rPr lang="ru-RU" dirty="0" err="1"/>
              <a:t>нещасна</a:t>
            </a:r>
            <a:r>
              <a:rPr lang="ru-RU" dirty="0"/>
              <a:t> в </a:t>
            </a:r>
            <a:r>
              <a:rPr lang="ru-RU" dirty="0" err="1"/>
              <a:t>коханні</a:t>
            </a:r>
            <a:r>
              <a:rPr lang="ru-RU" dirty="0"/>
              <a:t> і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r>
              <a:rPr lang="ru-RU" dirty="0" err="1"/>
              <a:t>Зовнішнім</a:t>
            </a:r>
            <a:r>
              <a:rPr lang="ru-RU" dirty="0"/>
              <a:t> параметрам </a:t>
            </a:r>
            <a:r>
              <a:rPr lang="ru-RU" dirty="0" err="1"/>
              <a:t>цього</a:t>
            </a:r>
            <a:r>
              <a:rPr lang="ru-RU" dirty="0"/>
              <a:t> стереотипу,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пестив</a:t>
            </a:r>
            <a:r>
              <a:rPr lang="ru-RU" dirty="0"/>
              <a:t> і </a:t>
            </a:r>
            <a:r>
              <a:rPr lang="ru-RU" dirty="0" err="1"/>
              <a:t>підтримував</a:t>
            </a:r>
            <a:r>
              <a:rPr lang="ru-RU" dirty="0"/>
              <a:t> </a:t>
            </a:r>
            <a:r>
              <a:rPr lang="ru-RU" dirty="0" err="1"/>
              <a:t>німий</a:t>
            </a:r>
            <a:r>
              <a:rPr lang="ru-RU" dirty="0"/>
              <a:t> </a:t>
            </a:r>
            <a:r>
              <a:rPr lang="ru-RU" dirty="0" err="1"/>
              <a:t>кінематограф</a:t>
            </a:r>
            <a:r>
              <a:rPr lang="ru-RU" dirty="0"/>
              <a:t>, і </a:t>
            </a:r>
            <a:r>
              <a:rPr lang="ru-RU" dirty="0" err="1"/>
              <a:t>відповідала</a:t>
            </a:r>
            <a:r>
              <a:rPr lang="ru-RU" dirty="0"/>
              <a:t> </a:t>
            </a:r>
            <a:r>
              <a:rPr lang="ru-RU" dirty="0" err="1"/>
              <a:t>зовнішність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/>
              <a:t>героїні</a:t>
            </a:r>
            <a:r>
              <a:rPr lang="ru-RU" dirty="0"/>
              <a:t>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хвилю</a:t>
            </a:r>
            <a:r>
              <a:rPr lang="ru-RU" dirty="0"/>
              <a:t> </a:t>
            </a:r>
            <a:r>
              <a:rPr lang="ru-RU" dirty="0" err="1"/>
              <a:t>співчуття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обумовило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надзвичайну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як </a:t>
            </a:r>
            <a:r>
              <a:rPr lang="ru-RU" dirty="0" err="1"/>
              <a:t>кіноактриси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76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/>
              <a:t>Вадим </a:t>
            </a:r>
            <a:r>
              <a:rPr lang="ru-RU" dirty="0" err="1"/>
              <a:t>Цаліков</a:t>
            </a:r>
            <a:r>
              <a:rPr lang="ru-RU" dirty="0"/>
              <a:t> створив </a:t>
            </a:r>
            <a:r>
              <a:rPr lang="ru-RU" dirty="0" err="1"/>
              <a:t>документальну</a:t>
            </a:r>
            <a:r>
              <a:rPr lang="ru-RU" dirty="0"/>
              <a:t> </a:t>
            </a:r>
            <a:r>
              <a:rPr lang="ru-RU" dirty="0" err="1"/>
              <a:t>кінострічку</a:t>
            </a:r>
            <a:r>
              <a:rPr lang="ru-RU" dirty="0"/>
              <a:t> «</a:t>
            </a:r>
            <a:r>
              <a:rPr lang="ru-RU" dirty="0" err="1"/>
              <a:t>Прощальна</a:t>
            </a:r>
            <a:r>
              <a:rPr lang="ru-RU" dirty="0"/>
              <a:t> краса», </a:t>
            </a:r>
            <a:r>
              <a:rPr lang="ru-RU" dirty="0" err="1"/>
              <a:t>присвячену</a:t>
            </a:r>
            <a:r>
              <a:rPr lang="ru-RU" dirty="0"/>
              <a:t> </a:t>
            </a:r>
            <a:r>
              <a:rPr lang="ru-RU" dirty="0" err="1"/>
              <a:t>кіноактрисі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мотивами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кінокар'єри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 у 1976 </a:t>
            </a:r>
            <a:r>
              <a:rPr lang="ru-RU" dirty="0" err="1"/>
              <a:t>році</a:t>
            </a:r>
            <a:r>
              <a:rPr lang="ru-RU" dirty="0"/>
              <a:t> створено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«Раба </a:t>
            </a:r>
            <a:r>
              <a:rPr lang="ru-RU" dirty="0" err="1"/>
              <a:t>кохання</a:t>
            </a:r>
            <a:r>
              <a:rPr lang="ru-RU" dirty="0"/>
              <a:t>» (</a:t>
            </a:r>
            <a:r>
              <a:rPr lang="ru-RU" dirty="0" err="1"/>
              <a:t>режисер</a:t>
            </a:r>
            <a:r>
              <a:rPr lang="ru-RU" dirty="0"/>
              <a:t> </a:t>
            </a:r>
            <a:r>
              <a:rPr lang="ru-RU" dirty="0" err="1"/>
              <a:t>Микита</a:t>
            </a:r>
            <a:r>
              <a:rPr lang="ru-RU" dirty="0"/>
              <a:t> </a:t>
            </a:r>
            <a:r>
              <a:rPr lang="ru-RU" dirty="0" err="1"/>
              <a:t>Міхалков</a:t>
            </a:r>
            <a:r>
              <a:rPr lang="ru-RU" dirty="0"/>
              <a:t>). Головну роль </a:t>
            </a:r>
            <a:r>
              <a:rPr lang="ru-RU" dirty="0" err="1"/>
              <a:t>виконала</a:t>
            </a:r>
            <a:r>
              <a:rPr lang="ru-RU" dirty="0"/>
              <a:t> актриса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Соловій</a:t>
            </a:r>
            <a:r>
              <a:rPr lang="ru-RU" dirty="0"/>
              <a:t> (</a:t>
            </a:r>
            <a:r>
              <a:rPr lang="ru-RU" dirty="0" err="1"/>
              <a:t>емігрувала</a:t>
            </a:r>
            <a:r>
              <a:rPr lang="ru-RU" dirty="0"/>
              <a:t> у США).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2003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в </a:t>
            </a:r>
            <a:r>
              <a:rPr lang="ru-RU" dirty="0" err="1"/>
              <a:t>Одесі</a:t>
            </a:r>
            <a:r>
              <a:rPr lang="ru-RU" dirty="0"/>
              <a:t>, де жила і померла </a:t>
            </a:r>
            <a:r>
              <a:rPr lang="ru-RU" dirty="0" err="1"/>
              <a:t>кіноакторка</a:t>
            </a:r>
            <a:r>
              <a:rPr lang="ru-RU" dirty="0"/>
              <a:t>,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2010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Одесі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проведено фестиваль </a:t>
            </a:r>
            <a:r>
              <a:rPr lang="ru-RU" dirty="0" err="1"/>
              <a:t>німого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 та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«</a:t>
            </a:r>
            <a:r>
              <a:rPr lang="ru-RU" dirty="0" err="1"/>
              <a:t>Німі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/>
              <a:t>»,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сетів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Вірі</a:t>
            </a:r>
            <a:r>
              <a:rPr lang="ru-RU" dirty="0"/>
              <a:t> </a:t>
            </a:r>
            <a:r>
              <a:rPr lang="ru-RU" dirty="0" err="1"/>
              <a:t>Холодній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Увічнення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пам'яті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22" y="188640"/>
            <a:ext cx="4297437" cy="643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29599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4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212976"/>
            <a:ext cx="4320480" cy="861091"/>
          </a:xfr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DACD1"/>
                </a:solidFill>
              </a:rPr>
              <a:t>Презентацію підготувала</a:t>
            </a:r>
            <a:endParaRPr lang="ru-RU" sz="2800" dirty="0">
              <a:solidFill>
                <a:srgbClr val="0DACD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84576"/>
            <a:ext cx="4320480" cy="568559"/>
          </a:xfr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Вельгун Марина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114</TotalTime>
  <Words>352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BlackTie</vt:lpstr>
      <vt:lpstr>Віра  холодна</vt:lpstr>
      <vt:lpstr>біографія</vt:lpstr>
      <vt:lpstr>Презентация PowerPoint</vt:lpstr>
      <vt:lpstr>Акторська діяльність</vt:lpstr>
      <vt:lpstr>Презентация PowerPoint</vt:lpstr>
      <vt:lpstr>Увічнення пам'яті</vt:lpstr>
      <vt:lpstr>Презентацію підготувала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Віра  холодна</dc:title>
  <dc:creator>админ</dc:creator>
  <cp:lastModifiedBy>админ</cp:lastModifiedBy>
  <cp:revision>8</cp:revision>
  <dcterms:created xsi:type="dcterms:W3CDTF">2013-05-10T12:33:43Z</dcterms:created>
  <dcterms:modified xsi:type="dcterms:W3CDTF">2013-05-14T13:23:39Z</dcterms:modified>
</cp:coreProperties>
</file>