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33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711C-8581-4474-A0D7-CFF21D71D07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7958-31A9-40A6-9C19-81EB00783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spc="600" dirty="0"/>
              <a:t>Ринкова </a:t>
            </a:r>
            <a:r>
              <a:rPr lang="uk-UA" sz="5400" b="1" spc="600" dirty="0" smtClean="0"/>
              <a:t>економіка</a:t>
            </a:r>
            <a:r>
              <a:rPr lang="uk-UA" sz="5400" b="1" spc="600" dirty="0"/>
              <a:t>. </a:t>
            </a:r>
            <a:r>
              <a:rPr lang="uk-UA" sz="5400" b="1" spc="600" dirty="0" smtClean="0"/>
              <a:t>Ринок</a:t>
            </a:r>
            <a:endParaRPr lang="ru-RU" sz="5400" b="1" spc="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00702"/>
            <a:ext cx="6400800" cy="1752600"/>
          </a:xfrm>
        </p:spPr>
        <p:txBody>
          <a:bodyPr/>
          <a:lstStyle/>
          <a:p>
            <a:pPr algn="r"/>
            <a:r>
              <a:rPr lang="uk-UA" sz="2000" dirty="0" smtClean="0"/>
              <a:t>Виконали учні 11-А класу</a:t>
            </a:r>
          </a:p>
          <a:p>
            <a:pPr algn="r"/>
            <a:r>
              <a:rPr lang="uk-UA" sz="2000" dirty="0" err="1" smtClean="0"/>
              <a:t>Михайлюк</a:t>
            </a:r>
            <a:r>
              <a:rPr lang="uk-UA" sz="2000" dirty="0" smtClean="0"/>
              <a:t> Святослав</a:t>
            </a:r>
          </a:p>
          <a:p>
            <a:pPr algn="r"/>
            <a:r>
              <a:rPr lang="uk-UA" sz="2000" dirty="0" smtClean="0"/>
              <a:t>Білецький Роман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41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715016"/>
            <a:ext cx="23397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0"/>
            <a:ext cx="2381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7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3000"/>
            <a:ext cx="20517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05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643446"/>
            <a:ext cx="63433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92696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3645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Отже,можна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висновок,що</a:t>
            </a:r>
            <a:r>
              <a:rPr lang="ru-RU" dirty="0" smtClean="0"/>
              <a:t> </a:t>
            </a:r>
            <a:r>
              <a:rPr lang="ru-RU" dirty="0" err="1"/>
              <a:t>р</a:t>
            </a:r>
            <a:r>
              <a:rPr lang="ru-RU" dirty="0" err="1" smtClean="0"/>
              <a:t>инок</a:t>
            </a:r>
            <a:r>
              <a:rPr lang="ru-RU" dirty="0" smtClean="0"/>
              <a:t>,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 smtClean="0"/>
              <a:t>розуміється</a:t>
            </a:r>
            <a:r>
              <a:rPr lang="ru-RU" dirty="0" smtClean="0"/>
              <a:t> як </a:t>
            </a:r>
            <a:r>
              <a:rPr lang="ru-RU" dirty="0" err="1" smtClean="0"/>
              <a:t>місце</a:t>
            </a:r>
            <a:r>
              <a:rPr lang="ru-RU" dirty="0" smtClean="0"/>
              <a:t>,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а </a:t>
            </a:r>
            <a:r>
              <a:rPr lang="ru-RU" dirty="0" err="1" smtClean="0"/>
              <a:t>отже</a:t>
            </a:r>
            <a:r>
              <a:rPr lang="ru-RU" dirty="0" smtClean="0"/>
              <a:t>, як сфера </a:t>
            </a:r>
            <a:r>
              <a:rPr lang="ru-RU" dirty="0" err="1" smtClean="0"/>
              <a:t>підприємницької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- </a:t>
            </a:r>
            <a:r>
              <a:rPr lang="ru-RU" dirty="0" err="1" smtClean="0"/>
              <a:t>бізнесу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про </a:t>
            </a:r>
            <a:r>
              <a:rPr lang="ru-RU" dirty="0" err="1" smtClean="0"/>
              <a:t>купівлю-продаж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про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людей,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інтелектуальної</a:t>
            </a:r>
            <a:r>
              <a:rPr lang="ru-RU" dirty="0" smtClean="0"/>
              <a:t>, </a:t>
            </a:r>
            <a:r>
              <a:rPr lang="ru-RU" dirty="0" err="1" smtClean="0"/>
              <a:t>фінансово-кредитної</a:t>
            </a:r>
            <a:r>
              <a:rPr lang="ru-RU" dirty="0" smtClean="0"/>
              <a:t> (</a:t>
            </a:r>
            <a:r>
              <a:rPr lang="ru-RU" dirty="0" err="1" smtClean="0"/>
              <a:t>позичкові</a:t>
            </a:r>
            <a:r>
              <a:rPr lang="ru-RU" dirty="0" smtClean="0"/>
              <a:t> </a:t>
            </a:r>
            <a:r>
              <a:rPr lang="ru-RU" dirty="0" err="1" smtClean="0"/>
              <a:t>капітали</a:t>
            </a:r>
            <a:r>
              <a:rPr lang="ru-RU" dirty="0" smtClean="0"/>
              <a:t>,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т.д.). Предметом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. Тому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товарний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"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ринок</a:t>
            </a:r>
            <a:r>
              <a:rPr lang="ru-RU" dirty="0" smtClean="0"/>
              <a:t>". </a:t>
            </a: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ринок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посередництвом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В такому </a:t>
            </a:r>
            <a:r>
              <a:rPr lang="ru-RU" dirty="0" err="1" smtClean="0"/>
              <a:t>аспекті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як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категорія</a:t>
            </a:r>
            <a:r>
              <a:rPr lang="ru-RU" dirty="0" smtClean="0"/>
              <a:t>. </a:t>
            </a:r>
            <a:r>
              <a:rPr lang="ru-RU" dirty="0" err="1" smtClean="0"/>
              <a:t>По-третє</a:t>
            </a:r>
            <a:r>
              <a:rPr lang="ru-RU" dirty="0" smtClean="0"/>
              <a:t>, </a:t>
            </a:r>
            <a:r>
              <a:rPr lang="ru-RU" dirty="0" err="1" smtClean="0"/>
              <a:t>ринок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остаточне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суспільством</a:t>
            </a:r>
            <a:r>
              <a:rPr lang="ru-RU" dirty="0" smtClean="0"/>
              <a:t> </a:t>
            </a:r>
            <a:r>
              <a:rPr lang="ru-RU" dirty="0" err="1" smtClean="0"/>
              <a:t>втіленої</a:t>
            </a:r>
            <a:r>
              <a:rPr lang="ru-RU" dirty="0" smtClean="0"/>
              <a:t> в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404968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5809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3600400" cy="34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7796857" cy="39607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vi-VN" sz="2200" dirty="0" smtClean="0"/>
              <a:t>Ринкова економіка — вид організації економіки, за якої продукт, що виробляється, стає товаром, тобто виробляється з метою продажу на ринку.</a:t>
            </a:r>
            <a:r>
              <a:rPr lang="uk-UA" sz="2200" dirty="0" smtClean="0"/>
              <a:t> </a:t>
            </a:r>
            <a:r>
              <a:rPr lang="vi-VN" sz="2200" dirty="0" smtClean="0"/>
              <a:t>Довільна система, яка дає можливість покупцям вступати в контакт з продавцями називається ринком. Ринкова економіка дає можливість людям купувати те, чого вони хочуть, а також реалізовувати виготовлені ними товари. При цьому ціни визначаються рівнем попиту на товари та їхньою кількістю.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51802"/>
            <a:ext cx="3995936" cy="29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ринку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157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17876"/>
            <a:ext cx="1944216" cy="23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Суб'єкти</a:t>
            </a:r>
            <a:r>
              <a:rPr lang="ru-RU" dirty="0" smtClean="0"/>
              <a:t> ринку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7727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076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81128"/>
            <a:ext cx="2076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6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Ринок</a:t>
            </a:r>
            <a:r>
              <a:rPr lang="ru-RU" dirty="0" smtClean="0"/>
              <a:t> - складна </a:t>
            </a:r>
            <a:r>
              <a:rPr lang="ru-RU" dirty="0" err="1" smtClean="0"/>
              <a:t>економічна</a:t>
            </a:r>
            <a:r>
              <a:rPr lang="ru-RU" dirty="0" smtClean="0"/>
              <a:t> система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endParaRPr lang="ru-RU" dirty="0" smtClean="0"/>
          </a:p>
          <a:p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обумовлений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принципами, </a:t>
            </a:r>
            <a:r>
              <a:rPr lang="ru-RU" dirty="0" err="1" smtClean="0"/>
              <a:t>що</a:t>
            </a:r>
            <a:endParaRPr lang="ru-RU" dirty="0" smtClean="0"/>
          </a:p>
          <a:p>
            <a:r>
              <a:rPr lang="ru-RU" dirty="0" err="1" smtClean="0"/>
              <a:t>обумовлюють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відрізняють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систем. </a:t>
            </a:r>
            <a:r>
              <a:rPr lang="ru-RU" dirty="0" err="1" smtClean="0"/>
              <a:t>Ці</a:t>
            </a:r>
            <a:endParaRPr lang="ru-RU" dirty="0" smtClean="0"/>
          </a:p>
          <a:p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ґрунтуються</a:t>
            </a:r>
            <a:r>
              <a:rPr lang="ru-RU" dirty="0" smtClean="0"/>
              <a:t> на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підприємницьких</a:t>
            </a:r>
            <a:r>
              <a:rPr lang="ru-RU" dirty="0" smtClean="0"/>
              <a:t> талантах </a:t>
            </a:r>
            <a:r>
              <a:rPr lang="ru-RU" dirty="0" err="1" smtClean="0"/>
              <a:t>і</a:t>
            </a:r>
            <a:r>
              <a:rPr lang="ru-RU" dirty="0" smtClean="0"/>
              <a:t> на</a:t>
            </a:r>
          </a:p>
          <a:p>
            <a:r>
              <a:rPr lang="ru-RU" dirty="0" smtClean="0"/>
              <a:t>справедливому </a:t>
            </a:r>
            <a:r>
              <a:rPr lang="ru-RU" dirty="0" err="1" smtClean="0"/>
              <a:t>відношенні</a:t>
            </a:r>
            <a:r>
              <a:rPr lang="ru-RU" dirty="0" smtClean="0"/>
              <a:t> до них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721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32038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8640"/>
            <a:ext cx="252526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</TotalTime>
  <Words>21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Ринкова економіка. Ринок</vt:lpstr>
      <vt:lpstr>Слайд 2</vt:lpstr>
      <vt:lpstr>Слайд 3</vt:lpstr>
      <vt:lpstr>Характерні ознаки сучасного ринку</vt:lpstr>
      <vt:lpstr>Суб'єкти ринку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Ринкова економіка. Ринок</dc:title>
  <dc:creator>Admin</dc:creator>
  <cp:lastModifiedBy>User</cp:lastModifiedBy>
  <cp:revision>10</cp:revision>
  <dcterms:created xsi:type="dcterms:W3CDTF">2011-10-10T19:39:07Z</dcterms:created>
  <dcterms:modified xsi:type="dcterms:W3CDTF">2013-11-10T14:28:25Z</dcterms:modified>
</cp:coreProperties>
</file>