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72774E-B3ED-4C60-B0AE-D365F74A6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62CA9-A1D0-4AA4-9E3F-55ABE31D2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9532-18D0-4681-9C3F-E52E1AD9A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0826-221C-4D7F-96EA-8C10F9A62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056B-21B4-4AA5-9D10-76139D06A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618E-03AA-42A6-B60A-6F92E711F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B752-8273-49C8-A089-D375BB242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7C1E-1A31-4B62-9302-D7B95AB21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ADBE-BB56-430D-B9B9-17D2D3390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B03C-E7D4-4D90-AC30-188C9D53B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CADE0-F5D4-4BEF-8508-BAC82504F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8BFA59E-774D-4F50-B109-3C71EF3C2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500694" y="2500306"/>
            <a:ext cx="2986086" cy="1752600"/>
          </a:xfrm>
        </p:spPr>
        <p:txBody>
          <a:bodyPr/>
          <a:lstStyle/>
          <a:p>
            <a:pPr eaLnBrk="1" hangingPunct="1"/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Роботу виконала:</a:t>
            </a:r>
          </a:p>
          <a:p>
            <a:pPr eaLnBrk="1" hangingPunct="1"/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Учениця 7в класу</a:t>
            </a:r>
          </a:p>
          <a:p>
            <a:pPr eaLnBrk="1" hangingPunct="1"/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Міщенко Олена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214422"/>
            <a:ext cx="5868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Авангардизм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7" name="Picture 5" descr="http://art-assorty.ru/uploads/posts/2011-04/1303462309_pic_50x60__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3429024" cy="4152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Історія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85860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Основним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естетичним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принципом авангардизму стала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відмова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так званого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традиційного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мистецтва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розвивалось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доби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Відродження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кінця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ХІХ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ст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домінували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засади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наслідування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природи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відображення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дійсності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більш-менш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виражена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моральна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ідея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виявилось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навмисній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формотворчості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нежиттєподібності,епатажі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929066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думку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авангардистів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мистецтво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повинно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перестати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чимось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допоміжним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стосовно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дійсності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засобом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зразок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фотографії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новим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моральним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євангелієм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воно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повинно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перетворитись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самодостатню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цінність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8" name="Picture 2" descr="http://www.velvet.by/files/userfiles/2874/50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3500462" cy="2617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2500306"/>
            <a:ext cx="567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Дякую за увагу!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Авангардизм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термін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означення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так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званих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лівих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течій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» у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мистецтві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радикальніших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ніж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модернізм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 descr="http://photo.qip.ru/photo/piros/454702/xlarge/8889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4572032" cy="2908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00042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Авангардизм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комплекс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явищ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мистецтві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1-ої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третини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ХХ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ст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притаманне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прагнення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радикального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оновлення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змістовних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формальних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принципів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наслідок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відмова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канонів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мистецтва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передували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Авангардистські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тенденції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виявились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мистецтві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Західної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Європи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США,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Росії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Латинської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Америки,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хоча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кожному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регіоні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специфічні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найхарактерніші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особливості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650" name="Picture 2" descr="http://www.andreysoldatenko.com/0/images/images/soldatenko_4707256____u_O_____O_N_50__80_2005______A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57562"/>
            <a:ext cx="4248715" cy="2628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Течії авангардизму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714488"/>
            <a:ext cx="2857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50000"/>
                  </a:schemeClr>
                </a:solidFill>
              </a:rPr>
              <a:t>Фовізм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 (насичені кольори)</a:t>
            </a: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 Кубізм ( чіткі геометричні форми)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74" name="Picture 2" descr="http://img-fotki.yandex.ru/get/6437/1937792.a/0_9ac92_9bdedf7d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2738081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6" name="AutoShape 4" descr="data:image/jpeg;base64,/9j/4AAQSkZJRgABAQAAAQABAAD/2wCEAAkGBxQTEhUUExQWFhUXFxwaFxgYGBoVHBsfHBwcHBgYGBwYHyggHBolHBwXJDEhJSkrLi4uFx8zODMsNygtLisBCgoKDg0OGxAQGy8kICQ0LCw0NDQ0LCwsLCwsLCwsLCwvLCwsLCw0LCwsLCwsLCwsLCwsLCwsLCwsLCwsLCwsLP/AABEIAQUAwQMBEQACEQEDEQH/xAAcAAACAwEBAQEAAAAAAAAAAAAFBgMEBwIBAAj/xABBEAABAgQDBQUGBAQFBAMAAAABAgMABBEhBRIxBkFRYXETIoGRoQcUQrHB0SMyUoJicpLwM0Oy4fE0c6LCFSTi/8QAGwEAAgMBAQEAAAAAAAAAAAAAAgMBBAUABgf/xAAzEQACAQMDAgMHBAIDAQEAAAAAAQIDESEEEjFBURMiYQUycZGhsfAUgdHhQsEjUvEVQ//aAAwDAQACEQMRAD8AWG0kwFjQbLzbYHWDskgLkDrkdexKR1IozKivUq2Qe3A1SbQCDFajJ+JubK9R4sSoSK6RoaxboWS6iKbs7kihwEVlTUfKkE5XyTS8tm6bzDXZYBvcINIvaAUbHXCbdSABpviKbV7yJkn0LCpStICqlN8hxk48FpiTFABpHKFsHOb5LbjdBD4RQptkecGCa6s5XJUIrfdEKSauiWrckyUwJx4sx1ibkDio6T2oFsquQtvuAyjMq4Qa5FsgQDSDhduxKJQo04iGcuw3oRKQTB4CSVjjPSBUCHLqSZ47b6g7mZa22EiO45LruyF57cIHc75JsQpRYmEynbgdGJbw1PeivLJNTgZ5BrumAorzpFSq8FpDUbM4tq0eCmpErbEdCjFLJEphFpjKmKcpRdS0RivY7aHCOqvqHTju4LQAGsV/KuWWfAqPhFmWmE77x0qkL4O/S1EXBPIArWghbqxtkj9NUbsitPYwMtEAk8TYfcwuWtUVaI2noJSl53b7gUvLUe8okHdoIo1as6r88v4NGFCnTXlWfqGJR4tiubu8Dp/tDqNSVHK4KlWCqu1shuto2VkynhnJESRc8WiogWrgoquo3QvbY4pFmpg0ru/QhR6HD3AQ6MbBu3CI2nKa6QUkrEPB683aqdIBSs7E8lJQpffwhyXQgn965CF+HHuRu9DKVZlaR21yykXrpHyJFXCJdCV8k+LFdS29LZUUFzWF16KjHCyRTq7pZJsMk1A3Bir4cuA6tRPqMjLdAItafTKD3S5KFSpuwWkJjQ2le5M0BW8BVvttEmLV8llJBtWKKpOOR29MhxScDKLXVuHPieQHzipqZ2djc9maXxM9P9f2D8AxIvpUF/nQo13VB/KbeXhFZou16SpvHARmJxKOZHkOpinV1EYOyWRcKUp+iAk1jQrVVyPyjRPlr6eMVVKUpXmWo0rK0QTOY46q4UBTcBbx4xcpUNyvIs0tNDqNsvN0YS44L5QTbeQN0RJ7LmfKk5VXCPcqSswt5wBRokXyjTlXjeBpQ8SabH1KcKMLx5Y7YI9mSUnVJ9Dp9Y2dPK62voec1tPbJSXX7l9QiwUTkCOeDuTl1ApAchpA148P76Q6KsjvRFYN16QQSwjvshpEkSyRlJT0gJRusC+DhxgKuIhS28k3uR+6HhDfF9TjO2GQBFnbZWGSlfktNsjjDFFAXLDEuCYicVtyduaQAxDGJtb6m5NrOE2Jy1APM1oIrbL5ESqM8mnsVboHUpbrpVNj0IBB84njqIlWtyC5jGJoVzzqE8gEn0Ajt7AjVcnZJgp7aZ4WE04ro2B8zEbmPjCb5Vv3O8N2inVvNtofcBWpKa1ANCaVsOF/CF1GlFt9CzQpbpqPc0LEZkuLvWgsK1JoN5rvMYU57m2z3mnoxo09qBcpNFmYJBoFWPQgf8xNSMpUvLyJq2c2mHcSXRKaca+kYdNZBS5AKySTxjSoUd3mZapwx6FjDMP7VxDf6jfoLn0Bi9KVlgKtVVKDn2+47zmDOvEJT3G08fiPIcBxhMdNUqc4X3MSnrKVFXeZP6I+lsI7E0Kqk8RTyPnBqmqLyRPV+KsII4W+UPiui+79vW3jD6UttS/cq6qCqUHblZGNcXm7GJyewPIaRXmFWiSbFFTcMv2OXofEQRBwoxILOFKjrHEQFDbyiJK6I44Je15QjZI7e+xm6CNxjUe5MOyJKRPJFj2amuxYcdPwpNOu71gJtrAupKyINhp0NMpqRmUorV1PGFqXQp+JFqzY9JxFp5BbdSlaFWKVAKB8DEbeqOUmuBC2i9l4JUuUWMhFezVcjklW8cjfrEWTCTi32ECd2XmGyQEZqagG4/aqh9I7Yy0k+T7Z9stzcvnSpJLo/MCnlvivqE/Dlcs6G/6mP50NCxvE6LypvQX8d3lTzjFtfJ7ChJRWQNNLC1Zha2kNhO2GdNbpbkFPfitCN5AIPX/innGZUpWrWXXgOEdyOmmSTQCp5Rq0qMpK0FcbUq06MbzaS9RgwIolcz7qSVJBtWyRS6jStTraNOloJW3TPNe0/a8Kq8OlldWGNitqFz7z9EgMtpRlsQoqUVVJvpRPAax1SKi8MyYVHIPy5SsuNLGijTlW4p4GK8bOTgy5U3QUakeq/oozkopo8UjfwitVpOnlcFilVjVXqWJbESNbiBp6iUV3FVNLF8YCKXgoVEXoTUlcpTg4OxC8YYgWQmkTkG6OCYm5ytciVBXIwcHwiMnKx8m24Rzv3CukS5+nmITsn3J3oy9ayNwi8q/cPYSNOg2iVWT5IlBoH7evZZZINcudOci9BenmrKPGOm7lapByjgo4Yl0ISoNKKFAFKhQ1B4VoYXkyJ6eonwWl4wGz3gts7swIjr2FrxI8ILYdtiB8YI60id4xahr30HDjks+KO0J46HwIgrofDURXDKc5h6KjIuqdRUBRiYpSe0tUtS9yS+dwecCSTmK1muug+kLloKMnwbVP2nXp4Tv8cnadn2T+s/vp9IhezqXqG/a9bsvk/wCQBtvJCVQwthS0FwqChmzA00N9DAz0dGNrRyV6vtPUu7UrfDAy7G4uH2BmAStFlgUFeCqcD84t0Wtu1dDOqznN7ptv45IdotrWJf8ADFFuH4dR+6JnWSwsg2aW5jR7JZdAZdUlIGYprTlmsK7hWKFTLHUp7o3QacUROOp/UhCx/pPqB5xQqLbVTXU2YpS0kZdm1/sONELTfXQxbhLcjOknCWBaxiQWyStsZm9Sn9PT+H5dIytVQnS89PK6r+DW0teFdbJ4l9/7+5LgmJJX3a34bxEaDVQnLb1YrXaWUFu6BUixjWeDKeUDlQTkVlFI5PSO3EpM4IgdxNsnBTEqb4JUThUGpAuLPa8o7Pd/UjaxHWzuiOOC+pHsmx3omEvNYGb8pxiTIdqlQqlQKSOUNU83BSxYvTaMrbKEiiUtpCRwAFB8ocmmrlWp7zEvbgEhJrAyFSKuwbYW+AoVTeoNwaAmh8oKkk7joQjKLuifaDDFIdWW01RWthpW9LbhWBqUnHKKFbSOHmWV9gaxijybJcWB1+8JTa4Exk4+6WhtBND/ADVen2gt8u4fj1O5PK7TzOZNXKiorVKbjQjSJjVl3CWpqdzXkYDLvJT2zSXMo7ua9K60hk5NlqFaXIue0jC2JWTcXLNpZWcicyBlNCtNRXmKwMcphSqy3JXMRlxVY3kqGt633mBtY6o7pn6U9mMuUyqiRSq7dAkfUmETTvkdQjtppF3GF9nPSqty0qbPqR/5ERVqO1SLNrSx8TRVY9mpfn7IJTE0iXSpx1WVCd/GugA3nlDFaF2ypGnOu1CCu2A5vHVuSzj2UobUMjadVGtitXC1aAetYTXlKVJ2xfH9mhS0UKdeNO92svtjohP97y0Kagg2pYjpGJH2fJP3jdcL8jxgc8pbVVporS/oY3qNSUqaUndrFzyetoRo1Xs4ZdMrW8FGVym4I590HOCsjtqOhJJ4epiMHbUe+5I/TBKXY6yPfdk/pHlE3Z1kddgngPKOz3O2oz91kbomTV7LgNOxW0rBQTRLyQUiZtqLsT1Lc6qob/lEWKXuIqVPeYmbcHuJ6xMhMiHYAfiDqf8ASYdQXJap+4xknD+Irwg6nNg+h5jOCtLynLRRtVNj1O4wMaUZ3uVpUITu2Ul7HGnddTpopP1B+kQ9M+jK0tI+jFtyXKHgk0qFgW6iEOFnZiJU9uGfoGTFj0jpFin1E32wrpJqH8aB6xMfdJl75l2xkihb6FLFQMxCeYBoT47o6GZpDIWcrH6J2SbpKoPEqPqftCtS71GW1wBMemxMTGRo96UWnNzUqhUAeQA8ajdGVqqnmUV8Td0MfBot1Fiomvl/6S7WYWqZclqV7PvBfLQ16kVHlD3HxLNA+z9RGhCon72Lev5yWMabT7upoECwyjoQQAPCEVZ3fOANLKXjKo/3/cByeGJRc95XyitOpfg0KuplPCwg9hLdj1i1pb7WY2vacohRANNfSLTSKSOVNwSkC0fJJES7HIlC4Ek5KxxHmIg48zjiPSIwQIaUw9K2TrkUyzvjrN9CVIoqRSBqe40GmdzCq5P5RFyHuoq1PeYmbcKsgc4iQmR5sIaLHVQ/8TDqBagvIMUwPxXP2/KDl7wXQKTybJgqPUWmTu2HhFhEGf4h/wBV+8f+sUavvspVvefxN2kDc9ITMKjyJPteQTKLpei0E/1AfMwcV5SX77M82UllI75sb0HI8YGCalcjxUpeXl4N0cxH3PDkrUO8lsUTxWr8qf6iIp6ip5pM2tJppV6saff8ZnuxryhMAkklzNnO8k97Medb+JjJqptnsNfRitNZf42t9jSJh4hlQrQ2ofEWHhWG06j8NxPLxgnVTFyamQkVO7hFe98GnCDlhHsti7StTlPP76QTVuDp6aouMh/CXAa0uOUXdK04u3oY+ui1KN/UKp0ixcpJHtIi6OInEmCUl1IafQ4EC32JRz2IjlM7addiIneTYTlsb4tzhm6FpnikVSRAxOuDHm9YGp7jGRZVUbDlaHUn5ELqrIn7a/DEyK0iHY1wBaSTQZzc/wAtIdQ4LcPcG1AzOrI0qmG2vI58BOcH5YmksCWyWZTbwhyCJpXZRhSkurTmVY3Nq9Ip1JJyKVR3kNco4Ek5iAKam0Jkm0FS5yZr7Tsf7RBS1Xs86QpW5RF8o4i1fCCWI2DlG92ANj5xDzjaDaqkpUD1FfSITFU6TjWSfBpHtTmaNMt7lO1PRKT9VDyjKrLys9r7DgnVlLsvuyDY3Dsie0OpsOm+KE5dCz7T1G5+GhixMmiRu18dw8B84KUWopd8/n7GXQs22KmLk2A6x0Fi5rafuDm5dSjZJPQVg1ZFlziuWPeycgWmqqFCpVacqUH1i7p4+S/c8x7UrqpWSjwkGVGLG1MzLs4U4RE7ERuZyHuMC6XVHKp3JEriNgW87DkBKNiVK532kRgkVWE1jQbEkMyxQE7v7tA7VY5PIOeb3iK83hjk7AFyYCZgp0qAesWdN7iG2Uo5O8VwRp8UWCDuKbGLLpRZX8OJWkNmGmgAM5vWpP2Ag4U4xVg1ZKyLEoiilDgqkQ8MiXBfmtUwNN9xMrFiaNvCLC4JBONbeLlyG0NIJyg5lEkbxoKcOMUqqsyq0txWw5czOTEuJpRCHVWQnuigoa5R133hTbSHxpln2vyCWZdtKAAkOC37VQaleIEr5RnGBmiCreFVB6UMJZV1Empqxu21Eh7wJVWoCirrmSCPDf4RmVZWi79z2Xsyv4e990iRKw0knRKRU+H1jOvd3YbTqSt1YSxLvNAjgD5xoT80b/uVKHlqWKbLWUU84qSzyPlK7Kk5jUu1/ivNI6rSD5VrBKEnwhcqkY8tEI9oMur8OUbemljUNIKUj+Za6ADneNinHypJGFVrx3N3OmMdm1KHa+6S1T3WlOF51W/LYpSDzGaH+D3dis9RJq8V9Cmnbp4qKRLpNNaKI+kR+nk3ZCf18/8AqWFbchP+JLkdHUk+WWI8CQX/ANFdY/UbMPdDraV0Kcw/KaVHEGkVKjlCW00KU1UgpIkEuQdekEpXWSduSXsTEEirLmNGQktkZh84UyQU7L0PKE1IrlBpi5iuFhSnXf0JbA/cVfaG0LKGA91iq5PrbbzWUEjQ6+cWnN2Ac7EGFbWIecS32akqUaagiIhW3StYjxE3YKsMfiKrxrDXyS5Fh9FSOURCDQqSuWVjNuMNvZHN2Rnm3zGR9I4tg+qop1eStzIZn8VRLPyLzpohAJV5JhdRXSLkf8j3BUKxuYemJnN7khWRpnMUhSqWJykXSDUnirlERQHqLGP4aww+4iUCikGi2QFLUlQSKqSLlTZ47jXiI6aV8Cq2nlVs0ansPiQmcObzV7RmjbgUCFAoFASDe6Ck+fCMrVxsnb4mzpnKNt3wJNpu5KLO9agkedT6CKE1tpOXey/k1dH5tQvRX/0e4xioRKNKIXRxKQVIAJT3a1vv4WMa+jhGovN2MP2pWqadvw8O7VxCnsLD9S0+qZHxIefdBB/lCgAKbiBF7waa92KRgT1uo/8A0k/pYBT0h7um8m0n+JSVuJ9VZfWIaa5QEaspO7k2CJvEJlYy+9LSgaIbAZQP2tZR84FyZbhqIr/D8+QFUgoWFpcOdJCgqwII0NeMBvLCruas19y4nG5pwkIeeUo3ogkknfZAvBqpK/IKoxWXFW+A27K4dNulBfl3EJrdxQCKgb8qiFV6CDhFt8GfqtPTg705K3Y3HAP8Loo/QxW1S/5LmhoHej+4SCgYqp25Lp1TmYPcjhFlXo0YTvgQ0EmVR0gSKYMLmlazJVwTiKPwZgjf2Q6UKj9YKnwHdilixowr+WHy4FyFHZQf/aZ/n+hhdP3kJi/+T87GjuuUctxhtR2LSVy43iCM+RVjah3GvHhAxrWdmV5xd8BQQ0SZr7S/8dv/ALX1MJqhR95AfaqYM3Msy7VykBPLMoJrXoBeFXcrItd0jTlTbGGyjaM9G2gE5gCaqUe8qgBJUoknlDrKMbsmMNzyK0jNNue/PsTLaXi42W8ykpDqAglbZzXTffa4FYryd5NplnbFWUlgY/ZhiKph95RKsqkUCVbggpABpzK/OKda8pK45WgrL4hX2hvgKaaGiUk062HyMZWua3RguEja9kReyVR9Xb5f+l+SlQ7h6ULGqD4ZScpHkIvaWo4RjJdjO11GFWrOnLh/7/gzjaDDLd4UcRopNiRxBFx/zGw5+JDfH8/8PH16NXR1XTl/TQutbRzTVUhwPI/S6Mx5jML+dYUqlg9lKWZKz7oqPYlLu6SziHaE5EKGRVAVKPKiQTanSC2bg/09T/GSa79Rh9nz7b5UEyssCkZgtwFxetKC31iaSXAjUbqPllNv6DJjO0q5c9kgtZrVohQSnqAvWCnPa7Iq7pSecr4kOyGITs1OtpcLSpcVLuROWgCVFINSTdWUWPGK9TUyS5yXtJSpVZW2vHyNcQEgUSABwApFWU3LLNmMFFWSsj4mADOc3OI8h2RBQaRdkrWYsJsvVFYbCe5ZFtWZSxnE0sMrdX+VCanieAHMmg8YiSvlnbrITNgXZqZW+p1VGHjVVQTVQskN8k2B6cYZSjZegtSayMm02yTipZYZ76svdSCL8u8RQ+MMlOLVkdKTYi7KbOvomUF1IRkVUpJqqwNqC3rHUqcr3ZPh/wCQ4TP+NTnE1XkbEozx/FV1EVpci3zYvYJias4aN0k2rqLWoeHKDpze6wuSTVxZ9o3/AFLf/bHzMMqik/MgBKKXJTLDx0BDgPFJssHnQnzEI4sy6ubD77Wsrkolxu6VKQbDgafKnlDm/Ick3gyKddCaAp71NCKeN4TclKSTyaL7K1uyzfvqFpU2XA1MNKBFEqWlKXGlDRQJBIIvSnCg1Kd47hlObeGMePOKmJxYTcleVPhYfePNVd06kn3dl9kev08Y0dPG/RXf3ZorUmG20NjRKQnyFI1FS2JJdjzjquc3N9XczL2mOhDSUpCVL7XJe4PdJUCN4sPGL+mpuFNy7mb7R1catXZ0irv4u2BFadZJoplCV/pyih5g7/nDXJmTPxPeUm0XMAQj32XKW0JOc/lAFsiqwdOTuiFObi022RyTqpWYeVKUU0VEJqK0BNTQAiwVUA7wBHPE24kV9tS2/k7Xh0waqLS1ZrkgA/KIdCb6CtsehqezEomUYSE94kVUrSpOp6bhwjFnVk5NyjboblCnGEEkw3/8qaWA8b/35RKqqw67Kz2IrUO6opPKg+UJnXurLD+QSfci98d/WYT4no/mHuXYECPQPgrk6FR0VmxD4Am2WFOTEt3BnKFhwt1yhwAHuVGhvXw3QupW2VFF8HKKaFPC/aCWwEplgkAUASvKBTcBltFvxXa1hUlcPo9qJp/gcB/if/mB3egiUXFkU1t8hRC1Sqsw0INDw3puIKNWxMZ2xcGSG2bLj/fQpupNyaivPhHOW53LCkrF5+ZStZUkgiuovC5ckXu8HuHnK+3/ADJ+YEQveuQ+GUfaOQZlu4s3c1GuY2h9URFXZR2hfZclGEhxHaJ/iFrEUPAQDfkRYze5akNo0qw9KVuFCkqylQoT3aWA3kinnEbvLYsRw9zAs3LS86rOqY7FwAJSHEFaCkVIKlINUqqT8NB6wOHkKcHJYKkm7OpC8PZUCkrClBvKpKrhSV59yLA7vO0DVnGnF7ngGnSqykoxWTbPZ5gS20Bx5faOC2agF9+WgFgLVNzWMihGM5uaVkuDY1dacaapSld9Ri2gxEMNKcPwig5k2HrFvbulYyq1VUaLqP8AH0Ma2vxFMw+2lCsyW0FRPEq+tvWNCTvZLg85TbUHKXLf59wW/hKlJugkdPWJVN2AVXa7pkX/AMa60pJqoUqAo6gKBBv0JvEOElkYq0WMMhhK0gZE0ApW1PSChCXQTKTbGFnDnKDMCegIHhWLOe4LaRYlJlyXqFoUWidbd2vC/pFHWaZVMxLWn1nhYfH2C7aKpC2zmSeEYUqFSPBtwqwqK6Z8VQttpZDO6wvyEg1kE0AF49M12FE4trALsQWmDuihq6Ur7mMpvoZr7S9muyX700Pw3DRwD4Vnf0V8+sM0lbctj5QLhtlfowdhWF55NzTOu6K/waeZKhF5LBVru7+AMw7EBlyrryNfn94F5KrgDMbCAsLQoGtlCoJruPl8olMsUk2trTIJLFi2apVT5HqIIPY17o2YLiBnliXbol1SVAKvlFASVGlwBAbSc2bkcK9mM7cp7FfGjhB/8kiGOLR29AHFtn35ZaUzDeTNegUhRIBoSAk/OBbS5G0qbqe6H2cTlVJykJSLCi05eQuRTQDfDlVg8FiVOXUbtgdj2HX0zBbTkbNRc5SoXApWhpr5QivOCwuWFGLWTRMbk1PONoTYAFSzwrx52MZeog6kox/cvaWpGlCU3zwgrKtBCQhIoBpFiMVFWRVqScm5Myj2p44FzCZYK7rQzOAb1nQftFP6jwh1KNlcyfaVRu1NAnZzB0qAdPxXAPmPSL1KCtuMSpUa8vYY3JYdbRZFXK0zMIbHfUOlKk9BEOSWGMjSbDezuPpeTkQSlSNxAFU2oru+R/3EJupMfOM0lZl94LVoR4kwxRF+C31KE1hqlXW5Wm4Cg+cC6e7DZDoPueYWlLCrrNF2ynSvHruhVXRwkucljTVHRfowm61eqbiMHVaecJ2aublOrGcbo473AxX8Cfcduj2PsPYoMx3/ACjfnK0bCCtMP5laW0gILYC5XJWLwNeUFDzZuTBNvAWTKIdbU24kKQsFKgd4P96xmUE96Y+XAvz+wpQke7KzBIoELoDTgFCx8adY11NMpypu5mOL7JzSXylEuslZrlsCCdRrSh1BB3nhHSTEuF3gCYvsPON95UuUV3KW1U9BnqY5X6lmm2laQJVs3M7mj/Uj7x2Rm6PcffZpItygcdmFZXV91IoVFKNTdIIqo89EiGQsuRdS74NHadUthTkugu0qEgnJmVaxKqWuLwxyuKUfN5sGe4hsbib7hccaCnFqFSVoAG4AAKNEjhFaUHZykaVOvSjaMRm2e9kwSQudcC6X7NuoT4qsfKnWKM6z4iO8S5omFMoQMiEpQhIslIoB0AgacryydVVoo4exZN8qSeZsPuY6WoXQbDSS/wAmeLmlIazq/Mr8o+X1PlFnSwdR5+P7FLX1o0Yvb8P3/oxz2gYMouh9v41BLvGqjlS55kJP7ecaFaGLowaVZVbqXPPx9Bh96bZSEJuUigAhsXFKxT8Jy80sA6ZnXF6HKP4dfP7Rzk2rhRUY9CmJY8N99YjZkl1AJiOKrln0KaNHEGp3jmhQ4Eaj60omt5Wu5YoxvG74NU2exlubZDrfRaTqhW9J+h3ggw6nU3K4M4ODLj4sekOi8kcoQ9qMQyuAVJUB3QNf+OcJqxcpJLoIcXNjrsi2sy6VunvLuANEp+GnXWvOFV0pqzNLTrbHAZ7OM39JLuXPEQLl5m1DA6etZ+d46DqsHtwdvspN9IuV6kaauytTi5Oxy0IzLTqy73LTaigvh4MX4aZQRVlXbYRemEIFVLSkc1AfODVMnxMiXtNjku842mVfbXNXCAD3a3y1WBSyvmYZG9gXFuSlbHURnfZtiKZXswpGcO5gQ6R3Sm9yB8V4BRdrF2Venv3elipM7EYkHWV9mVAICXMrqCM1wTQqFbUMTtlcHxqbTBeE7Pz7LhVMtOpRlIzKVnANRTQmJjGSeTp1oSjaJxs9M9jjLbjiiGUuklRqUAFBG7gTTwgZe8dG7gN+zGMJOPzT2dRYWiiFgKKbFqm6wsq5oNY5xvchpqCT7mnTeOskHK4k+f2ihKjVvwWaUoJ5Z5g84guABYJINBBU6c4vKwOrThKOGV1SlXuz3ZvTU+kVXTvPaXVVtS8T0+pR2ixQFZCTZNh9/wC+AjfowVOPqeJ1+odSdlwvxiZiuINhClOrSEGoOY68RTeYnd1KlKlUck4cifKbVtpUoJbWpINlCgJG40URSFb1E0J6Z4bYRZ23ZGrL1eiD/wC8OWpjYX+k67l9f4JJ3alK00ZStKjvWEpoN+WhPe6w11bLdEX4Ki7t3FR+5J6xTeRkWGNk1zcs57w00pbZADiBqtI/SNSoXIPXiY6nGad4jJOElsbNExra1lLKSyQ4t1NUD9IPxL3j+XWo3XIuxfUrqm72YqYHhq5l8ZqkqNXFHcN9OFrAREpOwyMbuxrQoAABQCwiuy2rHWaF2QWBdaVGLlGiyz2lo67bV36AijtltAUnsGlU0LigaHiEAjwJ8uMa2nhtiBGO53Yuo2hfzAJcyjeQkE+JNfQQ3dbgXPTRvdFbGFOqAXnUsHUk5v8AgRCd/eOpQinZjD7NMNllKLji0qeB7jZ1H8dD+Y8KVprro2PcKu5RVorA4vtnMUd4EncpSa8PykVEWGotXK6lgTttMXcknFBt1ZAQFHMQe8SaAGnTzipOTi7JjqVprKKGFbTTEyx31CirAEVIodQajeOEMp3krtjvBg8lVrB2x+aqv5lfQQcaUFyOsg/s/iKWlpZSlJDigAkAA1NrcfG0S9sRFaEWr8BTF9m3EElsoI1AqQRy6CENNu8RUKy4ZSwR5xmZZKrDtEg0Nd8Lne1hqknwa4zKjtC5vplH1ilGHm3FidV7PD/cwjbjHHJWYdlEIOZs0ClaZDdum89wprpcGLniXSMSto4+K5yeHmwiTGZxWZxRUee7oNBC22w1NJWjwRuM5TUab4J5VjlNSVmWmG6x1OFxM3ZhKSwx16zaaAfEbAU+fQRazbagE1HLG/B9lUpIUvvq4kW/an63g4UV1EyqdjQNnMJGbNTQV+3rBVZKKwTQg5yuI2NS+eafVT8zqhwqEnKn0SIm9rW9PsHOXmY5bA4OMilq6D5n6QmtPbZFjTU73bGV2QAvWE7y54XYpdonn5RHiDP077i40aWMY3LHltoRN+jIA20OzKHwVCyuPHkfvFuhqbK0wFdccCc9gamrqIFDS53xd5G3TGnY7BWy2pbyEqKzQDWgFvMmvhSG04XV2VNRLNke4lsBLKNWlraO4fnA86K9YLYRDUyXI7YN7s0020oklApndJKid5Kje/DdpAyjUXB14yd7FbH/AGfyE9VSwrMad5tw7hQWqU+kIk3fzBxxwzO9udmEYUywGVrczFQGegoBcklIFdeUHGdkWKUnJ2FRM4pYqVhPGn+9TEupJ9QJOd7EuATqWJlDygtSUKra5NjT8xG+kAuRfhykPK8bU+MwJANwCCD5fXSHq8sIiNK2C3s9LdtVWX48qP4joT528DGVra84zVODNLTaWCi5zNWAtD+hS6mG+2nD8s+y6P8AOaKD/M2a+ZSsf0xNJptrsV9bH/jUhZZwcUvFmxiOsyjPttIOWhWqhOVNyP5uA+0Q4otUadSa3cLu/wDRZ2HkG3s6VklxFw2TYo48SQbGvLjBwTfA7UrbZr5+ppmGSIAoBpypFiMVEpPIXYl6dYZchQ7haUfyimg18oXOFxsJNYEZtkq7x1JJ84a1kVls0TAJcIl0DSt/PT0pFGs7zdjW08dtNHOKzFAEjVXyhfS49A/MIja+wW9AFrSMptjSwl0DfAqLZB8vEm06qHSC8KR1gPicy3Mr7JCbkd5RIoBuV1zadD4aNBSSW79gLOHmBeyWEgTAWpxOVCj+U6mlq6d35w6pGVvLyTOdldoen3Zc6uIB/nA+sLVTUQw1cQoKSxgpuONfDMI6EgxYhWm/egC6dig7iSGqqUoJAp3k1Avoai1Ifvi+SVBvgq49MtzkstIcQ8tKFKaJKXMqspoRreBcItYsTHfCSbM2wNC5hKShskmxOgrvvv8ACKnJck4rI7YdshRBU4tOehypsb0tY8/HpCXVe9RjF/HoEopxbbXwF/B5k5VAkl11QTU60+msXFNRi2da9jRpVaG0IQk/kAApy3+d4wJUa05t7Xd5NKNajFW3Kw3YFinaoIUaqTrzB0Pzi9FVVH/kVjOrKnuvSd19hE9tKEqk+0B77DqFinAnIodKKB8IijJurbv/AKyBWoudJmUzmPuOpCUdxNLkfmPOu7wjQVRL4mNChTpeaWX9EFdhpcp7VYNKlKR6qV80wUU8sr6us5KKfqw9PAhSXEUDqDmSfmlXFJFj15QfDKsKjTs+B0wXFETDIcbFDotO9Kh+ZJ/vSkNjJSyWHhltUylANSK6HlX60+cMjHcyeFdg9WIZ6prqmifWvpDZRsgVK8iKaKW8oSKrVQJB5mlTyitUqKCuOUUNS8QNABYAUtFHbc1FjBQWSpVd+gieF8CbYLXuY/VCPFn/ANgti7mcPYs5lJCQKDrXxVb0iluVy34cSngc24+7SYIbaAJVV0A8hYU1gNVqJUKd4rL4LEdPGeI3f7Bx9iSGjhPIKr60jOj7W1a6L5D4+zak+jRPhWx7bilUmlpSuhVZNTTQV4ekO0/t2U6ijOKXrkRX0cqcRlwr2fsMqzdo6rlVKQetBeNSWpquOGlft/ZSbvhoJt7LSadGEHqM3z+kVZaianfezruxVnNkJdRq2OyVyGZP9KvoRD6evcec/HkhxuLmMbPzAWGwlC0EXJOUUOooa36RoUKyrrC4K1SpCj7wJkvZgc+ZTqAAaiiSaeJpBVJQp+/JIiOslPEItjcxsqytNA4SkG/ZkAV4WEKftGhLEc/AH/nT4SLI2WaQDkaqaG5UqvnWJjr6S5uv2AqLUviwlYjs32a6ocU25wUc4PUG5HjaL9GVDUJulK/51Qj9XqKWKsLr86rBKlqaAzZAsDXJc6agG/heDkpReA4amhU7r4nkljK0lQSopOik0KDTmDcQt2k/NksRuleP8n07JuTTLraW1qzoUmoSVai1+sTKcbWZMU73ETDfZ/iQTeTcrTeUD5qijFxvcRWoTcscDdgWxs6yx35dQVmUsiqFHgNFGpygQ+NRWsUNRpqspYjdWBeMLcbqXWnmxxWy4geZTSJdRdWJ/S1edpSwTHuxmQWe8HBlcSahJoO6v9u/iKwUX5sDYx2x8356BibxUC2apJqcxuTqTQceXKmkXW1BWF3cndlrDG1gh4oOUDu5u7m4WN6UrekJc0+CFJKRdw5SnZlvNxKj+24pyrSKlV3eSzQbnO44KELxyaaycZIHdYI6ynhCt67/AEOuZVNTJ03CKUElk0rH0o0pV0ozDeKVB+0dKi662Wf7dBkK/gS3XsF5XCELqBVKtRvHQ/8AMee1ar6apsqL87mzR1qqQU4O6J20OtLCFVoLg7j0ipJwmty5LcZRqJtD/JTtG0lSu7QawunqakFtcntMCrRTqNJZLCsZT8IJ5m0WX7WhBWpwu+7f+hS0cv8AJkbk4o3rcaUjPq6+tUkpt5XFun56hxoxWCKexLuioGbcd3jyjU0ftmtTTklnj4vpgp6nSwnaL+ImbcYq82kJCgptaaFGXvufqKVhVUj8oAynfF3TS8SV6l2+XK/5/AuEYNqFrX49F8P7D3s3S4iXQlxKknKa1FPiOWvA0MDKbU5bOGC1FVHGOUNxXC5VsWuHYTdo5duZC23BY3BFlJO4pO4xn0dbVo1vFpvLfHddiPQn2Jwd9Msht01KFKGdRqSMxynmaUj6NHUqUFNpptLD5XxMmrp/FqtwxEY14BLkpU42lxSfylYBp4feEVK8rXLVDTxpcEeOLHZFNLGwA06U6RlzrNvk0dNHzXI5PEQhtsAaISNfCDlX2VNq/OQnR3tv1Lb+MISnMbDrD/G9Ba00m7Cfju14cUGkpzFRolKbkk2AixKlGUfOi5ToxordyzM8Wwse/vIAyhJAXkqBmyjOBTdmr5QdFSUUm/zp9DzeulHxXswMeCYOmvdSANVECkPSuzKnJt5ywxiblqVoALcosxjY5LoDdgpkvTEw58CAEJ8TVR9BFCrK8rmnp1aO0dlvRWlWjH1NCMGzlJUbCw/vfFaddvqMUEd+7nj84T4j7sKyMYxGfQympuo2SniR9OJi5ptNKvO3TqPnPaijIbRTNCMySm5umgHSlPWsbjdOktsVwZOplTbzll/D9qXEOBa1Cg1TYCm+kUPa2ipa2il16Pt/Rc0mojp7eGvK+fzujRpLEW5qXCkgFJulQNfLhvj5rXpT09Vwlyj09LElOLwyIuGgBJIFhy6RDyW1FLKXJclZviYROn2EVKXYItv2hDi72KsoWdwBjc4SqguOHyjap6fbFLsYbq75NnrGKsoQgrAU4BS6cxF60qdItKLtboIk7SJXNoC4LEhPWlOVI57krXIldsmYxt1IoVdwjeMyv2jUxpaT2HX1Xmflj3fX9v5+oD1W1bVl/b9wTi21zcvalVndWqvIaeNI9JpPY+j0VmleXfl/wv2FKFWty7L6fnzGnZbbdktNomf/AK7hTVOcEJUk6HNoDqKGlwYTUnerJeppR0b8NSpZX++o4NvpcTmbUlaToUkKHmITVi3GyE7XF2asUMSk3FAZU1OuoHzipHSN84LFKpGPLAYwOZAplB5lQHTSH/pk6jnJj/1UEsFOY2NedV+PMpbT+lNVeqqD0MWoKMeED+qdvLEO7PbNS0rVbYzqpd1RCjzykWA6Rzk5FWpUm/eMqwthTqlOUu6tbiuq1FX1izFZweZrVt8nIcGGUtN0NrXOkWYRBhDqxI2xx5tLakNOBa1W7hrlHxKJHDTqREVKiUXnJYo0c3kG/ZfLBMopX63D6AD51jLqyyX9PDFxxFIpSWcF9LBKhwQl3CRN2ghd5dzjEFplFryzKChRoEO51ZTTcL0QeRFDXWPTaKvDYqfH5yI1EKm68WeYjs8pAq0pKknQGx8xY+kG6TXBmKDuJuJYZMNn8RpzqQSOVxYdITUTh0NKEoWwaB7IMYT2LzKj3kkrSD+lQoadFf6o8f7e07dRVrcq37m3oJucFDs/z/Y7F9qlykeIH1jz6pVXwn8jWcmupAl9BJyEEcjWLcNBqprFOXyYMtTRj70180XJR8fEoAdbwX/x9a3ilL8+JTr67StNb0DpxtarpFSLVtcbjGxH2drLJ+G/p/J5nxaUW1uF2bYcW4UiicporMaUNAfkQbcYvaX2RqanMbfEGpOFlJM79+l2KJW6XXNzbYqSeg08SI3aHs3TaZ3a3S+fyRN6k1jC7sjnJ2YeFKiXQdQjvOH+Ze7w840rSl6FVVqcPdV/t+yOsOkUNXSkZv1Zaq/qVeBUafcCer3PIaxmVS/IIe+Nl0tKP8K+8knoon+oxie06eyalFm/7E1DacBLfl1oPdJHS3yinDVdz0SinyVjiDw/zXR+9X3i3CqmLlRt0DGDy8y8AS64UV3rUfmYGrXSwKjTjlmp7OYTRIUaigsd584qUoueehT1Ne3lQ2BFGikbkkCnSL0TIm7tswt/H/dmm0tFPbKArUZsif1U4ncPHrbvtR5yhTvHfLj7gpfbTNVOrWtIqTmNE+QtAucpFjfbg4w5pLhNgECwGkDbIN8mt7P4UWJdttCaACtK/qNd/WM6pVW52NqnF7Fcnfl3NyT5iEyd8jlg9l2lJ1CqQklFjtBz9YG6OsZuMNaU2W1JC0KF67+BHAxuxpJLBE3u5E+el5rDVBSD20rmqArvBPJX6TzFj6Q2FadPHQTKCl7xZktqm3jZRbWdyzv5K0PoeUaVLVU52XUq1KMo5jklxWekgupcbKqAKISVEka1ygxXk4bndoq+FqHLy3S+RXc2hlQO4w45zDYSPW/pHKtCK4v+wf6apzKaKbm0xNkyivEn5ARH6hc7WMWnSy6n58yJGPvfBKrCuWf7QHjt8R/PkF+np/8Af7F1rbKfb0lzTgtDivtEuvP/AKfcn9PR7/VEK5mdnVkrHYpNAqgLYsOZzE8qx2+tLy8L5FiDo0o92GpDDmpdJCB3jqo6n7DlFjT0lB3KWpryqLJK5NBN1a7h94XX1FlZGXOTeEQS3azDgba/MrcNw3kncBxjNqVtkdzwg6VByeFc0hrZxLWGTLIOZaglZV+paTmFOVqRnRqSrb2/Q9P7MpqlUil+/wAhAbAIyq13fbrFOSad0epiC8Vl6CvhFzTyzkY3g1bZHDAJdlJH+WlR6qFT6mEVm51Glgyq1TasDZNqyN921SAPHX0rFly2U7R+Bn01vnn4loO5ezqbE0P9CvqIsqVoq4jbu3fnVH5XQ8C6tRVmqtV663t6Ui23nJkaqLjJxSwgvP45+CGU92t1X3cPGJvZWK0Kb5KuHYj322xoVitL21V6VgJcMbToOUsm44XtGzMHKhRz0rlKSD9vWMmtRdO8mzXhK+AmFxVc8Bo4mXrBNddYK/lwc+CLNEXfcnzdzPVzASKmN/cRa5LKzAcSQQCDYg3qOcNs2hbyKu0GxgAK5cAjUtn/ANSflEN9yrKEovAv4W4lLgzJFAcqgRp4HS8W9O4xmrq6K/D+I3TTTSUgJQkKN7W+UXNRCEbJIhx6sHuTKUEBaKAmygbHkeBhV6fEoj4Qp1MJZLsrMpSoKQb9fShh9KNNPykyobVwFEzaV76Hh9osNXWSvOlJZQMxqZ7JJVQGgJqeXSKGq8rTDoressR5nG3l3K8tL0T3Rb19Yz3Vmy+qFO2UEpnFho2Kk76Xhs5xXuoXHTwXKRpuxjctJtJU+8lMw8kKX2hyUGoQnNSw9T4RiauNapP3XZcfyOilNeTK9B2LyFSyloUlaTW6SFCw4jrEaem4J3Vi5o4NVMmW4ggZ1EWBJpCakdrN/gH4i0pTZOuUivGG0Lbg020alsartZRgjUNpCj/KKfSF7N02kZWqtCbLE7iGaY7FJqGgk+Kq18hSAr2i1BEUaVqW98v7He02IluWKkkZkm1eaVD5084sUk6jUF3+mStFKDlKXb63RiqcOaGjaP6R9o2rRRQb7krckkaISOgELbQMpIJSGEqWoJbTVR3D6wqpNRV2LuuiH7BcORLpy0Kl/Eq1K8ByEZFeUqrv0CjJILh0cDFbwfUPxUQv0rW94KzirJkqdzyieJhdn2DuhGmJHukm5j0U84FKbQPaJbN7DmYOm5bbNBSaLpxloWJKug+8H4NSccq1yN0UCsTdl5khJZ79aJWCEq+V+hrHUtFOGd/7C6mySvYBTjziHVIUq6KJsBQgDmI0W97uzPc28kbk8CCleRSTqK08tbwE44tcKCd72YDUFJVRBWpPw0qT0OXWnGKMpSi8MuxqO15YO+3miKBDxHNKlfMWjv1E/wDswXXop3c180d4liswWg08hQOoUoFKinga63Avygp6idSO2XzOpeFJuVN3Xpxc5wPZqamlfhtKKRqog05br+ELjByZZu3wh2wXY9TSs57606J7tajgipUo/wB0iwqcL+Zg1NPVnBra7M9xfbpAQqXMt2ikmlHQUBJ5pIzV5WMQ5wStyVaOhcHfc/8AfzD2wOMhWGrRopDq6gcFUIIrelajwjOr3WT0OiSlK/YHTYrXiLxUnHcjWZSnFUaPE3+0dQVncba0B89nr3ZyZWo0Tb0FfqI5SUZSkzM1sd8oxXINwWaLk26oVJXu4ndSKddvHdj5xUYW6II7ddxtDGriu+unwp+FPUm/7RGjoqEqa3Pl/Q89q9Tue2PAntSBOsaFik5lpvDqkBIqTHPAG6454RJpl00TQrP5lfQcox605VX6DIvarhZqXFOcVpKVvKMjBcsnDQ4QEYy6jLRRVmWFE7qbo533X6EpdiP3VUdu9GTtM3nsYCBc33CPTQpXdxLaQszGIFaqm53cB0i5FRirAbr4IXZmmp8Im6ZKVgfLbR9jMFfZ5wkEJFaXOqtDeluleMBKq4z91tEOClG1z2axNh9RW41MBW8oI+ShSEuTk+oqNKUOJL5f2VlBj4VTSerSF/JQhe1+vyGxlNdY/X+zhM+to5mllRpTvNFNK+JiLNdPuFUj4sdk+PR/0iZvaiZG5J/afvA89Ci/Zenff5jrK4KqrKVJSqfmTmzK7yZdoA1IToVU9TSOd+Fy/oei0ehjpKSaV/j35fyGnCcUl5NRFnXEkjtVrJPRNqJG6iYYopKzbNSdCdVJXt6BhW1DDuU/hJKTWvdJ861AiYxh3Ex0MoeoH2g9znUj3hog6JdbpUdDqRyNRyiXBC56K/D/ANMHYVsw4FESy0FCR+bNlqDuI8D5QmtOMVtmuShPxNLO6RHjGBTCFJFW6qNAA4ASeh3axUjFdE2XqOvVTEk0/oQy+xM07ZbzCBzWVEeGX6wS28ofLVNL3X+fMJYvPJlkollszBQgUqgtpS5TUg10PmIr/pLu7kdGrJ3kkr/YlkPaOxL2l8NKL95ZcTUDeSQCo0F6RYVGEcrkpVqVWeZybLhcbm3FONTDbri+9k/IrgAlKtwEFCrZeZWMerp6ibdijNMqQaLSUnmKeUNU1a5XsFsOZCE5qXMJqzUlYlImdWs2SBzvSEJRXIwlaW6Bb/VEycFyddhLDis3UbRUqVIvCG0027ssPrrQQiTSwPsR+6fxKjtkSTClpC9deMeqTfKKrjdERlinS4g4voDaxSnWCr7QaSWCHcHiWFYm1gbl+WYPCCItclTLXv8AOOu+DkncsCV5GBdyUjpEsU0JFgQfI1jmsWDptRkn8AtO46tLqjQheRTWat8hVmGXqPnGfKdpX7YPaxjFxXzBK8QBTpSkBKaauhkcFYzp3Qh1Owzd2JJSeWCe8f75QUKsr8g7VLDCwxxxSFIQVIVQZi2Smo0oqnPnDHUUlbqZ+uoxUL34AJLqXEuNqopJrU3vpU11/wB4ncmsmQp2aYUO0eIE/wCMgdEJ+0BsproH+qn6HK8XnVgpXMqodQEpA+UTjogP1E73KnYK3uuHxp8hHcnPUVGssI4Thjkw6ltoUNjm0CAPiJ5Qqb2oTKajk2eadqjIqijQCpA1p+am4xXpprJSm7g1DCq8YOadhaO0oA114GEWT5GK7LbTKTob8IXKGMDEX2U0FIXtsMjg6aavUwpK4yxYgt67HH55QiPVJFW5Ml6mpgkmC5HrykEW15CDjGQDaK3YAnSGWBTC+HSg3xKuldBN2CKJVP6YFSkwNx2QNw9IJRumRfuF5fCktoU9MUolJVkHACve+0Q3fgU6jm1GHXAkY9tC3MuVLWQUoFA97qd3h6xVqwjN4PR6GtLTx2Sd19gIJZRP4f4g17oJNOY1EZUqdWD7o2YV4yV0yBTp0pfpSFuoH4vY9oofmOUHebf8wUI1J3sgJ1VFXlIZtkH23HCw22qhFS4RqRqVDcOAi5GioRsjE12p8ReXC+4dn9nCBXLblHSi1yZiqdASvC6fCREWwEps8Rh19D5x3Ae8+msKpQJupRoB/YiGjlU7jts7h/u6MqaZzdR/vcIlwSV2VZzcncOoTTXUwqzy2De7LUsLjrCZSe27DSzgKPyqVC4Bism7DnAErZLZtccIi4KbRO26k76HgYJtWsMTLCV0hbiMTwd9rygbnXPzgZhXHyj2GyKyUdzPUuRPwAlYkDtLxyXYlMml3ecTychhwxyOaXAUrWJ1qvviYwvgHgtSwUNAajQDd5RFWaa2ohQzdlxa1uIKFdoUqFCCCQQYqSuuGF5Yu65FXEtjF3U3UclD6wCZcjqov3hedwR9BzFtYI0Ka251THYGqrB8P6njDMys91x8/uV94jaHKpb/ACCeF7FvPLBcJvvJzE+MEoYyV51kafg2CNSyMjYFfiVvP+0dYpym5O7J56gTc/7wMldHRAE0vMbwiTTGoqqoDaBxYLLLckwAQ4Rf4fvBJW5AlLoGcOmAklS9/wBOEdKDn1FvITLgVQ8rdD94r1I38qeCFgmK6AU1hVSm2/QKLtkvyz5Sm56coryzMbF2iV1neYrTldj4QwdMsBShWnGOprcwnCxcDQ8IsJJIE8yxG1E2Z+b6R7Fpcma+5yVQEVg5HSTEJ3JuSNKvAX81jlzYYsMNoLFrhOV1cJ1tBRkTFXyMWCoytg71XJ87RWq8smwXSIWBc7CYjghs+U2NaDypEgoimW2yalsE9T6xyiHFtcM8bQnckDpE8HNs+Ko5qx1gHis0VKNdBYCESdxkVYFqXC9vcbY8kmgtV9AK046xKjdnSfYLtipgr35ENkssyHFhJ0+26BqYQLdmH2UAqhL8sd3c7rYjWnvQG/ATLDK9BFWpwNpq7Kj7qs2u+EOKZY3NBSQJ71eA9YKlBXCcmy+q3lEySRCK/aco4naf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data:image/jpeg;base64,/9j/4AAQSkZJRgABAQAAAQABAAD/2wCEAAkGBxQTEhUUExQWFhUXFxwaFxgYGBoVHBsfHBwcHBgYGBwYHyggHBolHBwXJDEhJSkrLi4uFx8zODMsNygtLisBCgoKDg0OGxAQGy8kICQ0LCw0NDQ0LCwsLCwsLCwsLCwvLCwsLCw0LCwsLCwsLCwsLCwsLCwsLCwsLCwsLCwsLP/AABEIAQUAwQMBEQACEQEDEQH/xAAcAAACAwEBAQEAAAAAAAAAAAAFBgMEBwIBAAj/xABBEAABAgQDBQUGBAQFBAMAAAABAgMABBEhBRIxBkFRYXETIoGRoQcUQrHB0SMyUoJicpLwM0Oy4fE0c6LCFSTi/8QAGwEAAgMBAQEAAAAAAAAAAAAAAgMBBAUABgf/xAAzEQACAQMDAgMHBAIDAQEAAAAAAQIDESEEEjFBURMiYQUycZGhsfAUgdHhQsEjUvEVQ//aAAwDAQACEQMRAD8AWG0kwFjQbLzbYHWDskgLkDrkdexKR1IozKivUq2Qe3A1SbQCDFajJ+JubK9R4sSoSK6RoaxboWS6iKbs7kihwEVlTUfKkE5XyTS8tm6bzDXZYBvcINIvaAUbHXCbdSABpviKbV7yJkn0LCpStICqlN8hxk48FpiTFABpHKFsHOb5LbjdBD4RQptkecGCa6s5XJUIrfdEKSauiWrckyUwJx4sx1ibkDio6T2oFsquQtvuAyjMq4Qa5FsgQDSDhduxKJQo04iGcuw3oRKQTB4CSVjjPSBUCHLqSZ47b6g7mZa22EiO45LruyF57cIHc75JsQpRYmEynbgdGJbw1PeivLJNTgZ5BrumAorzpFSq8FpDUbM4tq0eCmpErbEdCjFLJEphFpjKmKcpRdS0RivY7aHCOqvqHTju4LQAGsV/KuWWfAqPhFmWmE77x0qkL4O/S1EXBPIArWghbqxtkj9NUbsitPYwMtEAk8TYfcwuWtUVaI2noJSl53b7gUvLUe8okHdoIo1as6r88v4NGFCnTXlWfqGJR4tiubu8Dp/tDqNSVHK4KlWCqu1shuto2VkynhnJESRc8WiogWrgoquo3QvbY4pFmpg0ru/QhR6HD3AQ6MbBu3CI2nKa6QUkrEPB683aqdIBSs7E8lJQpffwhyXQgn965CF+HHuRu9DKVZlaR21yykXrpHyJFXCJdCV8k+LFdS29LZUUFzWF16KjHCyRTq7pZJsMk1A3Bir4cuA6tRPqMjLdAItafTKD3S5KFSpuwWkJjQ2le5M0BW8BVvttEmLV8llJBtWKKpOOR29MhxScDKLXVuHPieQHzipqZ2djc9maXxM9P9f2D8AxIvpUF/nQo13VB/KbeXhFZou16SpvHARmJxKOZHkOpinV1EYOyWRcKUp+iAk1jQrVVyPyjRPlr6eMVVKUpXmWo0rK0QTOY46q4UBTcBbx4xcpUNyvIs0tNDqNsvN0YS44L5QTbeQN0RJ7LmfKk5VXCPcqSswt5wBRokXyjTlXjeBpQ8SabH1KcKMLx5Y7YI9mSUnVJ9Dp9Y2dPK62voec1tPbJSXX7l9QiwUTkCOeDuTl1ApAchpA148P76Q6KsjvRFYN16QQSwjvshpEkSyRlJT0gJRusC+DhxgKuIhS28k3uR+6HhDfF9TjO2GQBFnbZWGSlfktNsjjDFFAXLDEuCYicVtyduaQAxDGJtb6m5NrOE2Jy1APM1oIrbL5ESqM8mnsVboHUpbrpVNj0IBB84njqIlWtyC5jGJoVzzqE8gEn0Ajt7AjVcnZJgp7aZ4WE04ro2B8zEbmPjCb5Vv3O8N2inVvNtofcBWpKa1ANCaVsOF/CF1GlFt9CzQpbpqPc0LEZkuLvWgsK1JoN5rvMYU57m2z3mnoxo09qBcpNFmYJBoFWPQgf8xNSMpUvLyJq2c2mHcSXRKaca+kYdNZBS5AKySTxjSoUd3mZapwx6FjDMP7VxDf6jfoLn0Bi9KVlgKtVVKDn2+47zmDOvEJT3G08fiPIcBxhMdNUqc4X3MSnrKVFXeZP6I+lsI7E0Kqk8RTyPnBqmqLyRPV+KsII4W+UPiui+79vW3jD6UttS/cq6qCqUHblZGNcXm7GJyewPIaRXmFWiSbFFTcMv2OXofEQRBwoxILOFKjrHEQFDbyiJK6I44Je15QjZI7e+xm6CNxjUe5MOyJKRPJFj2amuxYcdPwpNOu71gJtrAupKyINhp0NMpqRmUorV1PGFqXQp+JFqzY9JxFp5BbdSlaFWKVAKB8DEbeqOUmuBC2i9l4JUuUWMhFezVcjklW8cjfrEWTCTi32ECd2XmGyQEZqagG4/aqh9I7Yy0k+T7Z9stzcvnSpJLo/MCnlvivqE/Dlcs6G/6mP50NCxvE6LypvQX8d3lTzjFtfJ7ChJRWQNNLC1Zha2kNhO2GdNbpbkFPfitCN5AIPX/innGZUpWrWXXgOEdyOmmSTQCp5Rq0qMpK0FcbUq06MbzaS9RgwIolcz7qSVJBtWyRS6jStTraNOloJW3TPNe0/a8Kq8OlldWGNitqFz7z9EgMtpRlsQoqUVVJvpRPAax1SKi8MyYVHIPy5SsuNLGijTlW4p4GK8bOTgy5U3QUakeq/oozkopo8UjfwitVpOnlcFilVjVXqWJbESNbiBp6iUV3FVNLF8YCKXgoVEXoTUlcpTg4OxC8YYgWQmkTkG6OCYm5ytciVBXIwcHwiMnKx8m24Rzv3CukS5+nmITsn3J3oy9ayNwi8q/cPYSNOg2iVWT5IlBoH7evZZZINcudOci9BenmrKPGOm7lapByjgo4Yl0ISoNKKFAFKhQ1B4VoYXkyJ6eonwWl4wGz3gts7swIjr2FrxI8ILYdtiB8YI60id4xahr30HDjks+KO0J46HwIgrofDURXDKc5h6KjIuqdRUBRiYpSe0tUtS9yS+dwecCSTmK1muug+kLloKMnwbVP2nXp4Tv8cnadn2T+s/vp9IhezqXqG/a9bsvk/wCQBtvJCVQwthS0FwqChmzA00N9DAz0dGNrRyV6vtPUu7UrfDAy7G4uH2BmAStFlgUFeCqcD84t0Wtu1dDOqznN7ptv45IdotrWJf8ADFFuH4dR+6JnWSwsg2aW5jR7JZdAZdUlIGYprTlmsK7hWKFTLHUp7o3QacUROOp/UhCx/pPqB5xQqLbVTXU2YpS0kZdm1/sONELTfXQxbhLcjOknCWBaxiQWyStsZm9Sn9PT+H5dIytVQnS89PK6r+DW0teFdbJ4l9/7+5LgmJJX3a34bxEaDVQnLb1YrXaWUFu6BUixjWeDKeUDlQTkVlFI5PSO3EpM4IgdxNsnBTEqb4JUThUGpAuLPa8o7Pd/UjaxHWzuiOOC+pHsmx3omEvNYGb8pxiTIdqlQqlQKSOUNU83BSxYvTaMrbKEiiUtpCRwAFB8ocmmrlWp7zEvbgEhJrAyFSKuwbYW+AoVTeoNwaAmh8oKkk7joQjKLuifaDDFIdWW01RWthpW9LbhWBqUnHKKFbSOHmWV9gaxijybJcWB1+8JTa4Exk4+6WhtBND/ADVen2gt8u4fj1O5PK7TzOZNXKiorVKbjQjSJjVl3CWpqdzXkYDLvJT2zSXMo7ua9K60hk5NlqFaXIue0jC2JWTcXLNpZWcicyBlNCtNRXmKwMcphSqy3JXMRlxVY3kqGt633mBtY6o7pn6U9mMuUyqiRSq7dAkfUmETTvkdQjtppF3GF9nPSqty0qbPqR/5ERVqO1SLNrSx8TRVY9mpfn7IJTE0iXSpx1WVCd/GugA3nlDFaF2ypGnOu1CCu2A5vHVuSzj2UobUMjadVGtitXC1aAetYTXlKVJ2xfH9mhS0UKdeNO92svtjohP97y0Kagg2pYjpGJH2fJP3jdcL8jxgc8pbVVporS/oY3qNSUqaUndrFzyetoRo1Xs4ZdMrW8FGVym4I590HOCsjtqOhJJ4epiMHbUe+5I/TBKXY6yPfdk/pHlE3Z1kddgngPKOz3O2oz91kbomTV7LgNOxW0rBQTRLyQUiZtqLsT1Lc6qob/lEWKXuIqVPeYmbcHuJ6xMhMiHYAfiDqf8ASYdQXJap+4xknD+Irwg6nNg+h5jOCtLynLRRtVNj1O4wMaUZ3uVpUITu2Ul7HGnddTpopP1B+kQ9M+jK0tI+jFtyXKHgk0qFgW6iEOFnZiJU9uGfoGTFj0jpFin1E32wrpJqH8aB6xMfdJl75l2xkihb6FLFQMxCeYBoT47o6GZpDIWcrH6J2SbpKoPEqPqftCtS71GW1wBMemxMTGRo96UWnNzUqhUAeQA8ajdGVqqnmUV8Td0MfBot1Fiomvl/6S7WYWqZclqV7PvBfLQ16kVHlD3HxLNA+z9RGhCon72Lev5yWMabT7upoECwyjoQQAPCEVZ3fOANLKXjKo/3/cByeGJRc95XyitOpfg0KuplPCwg9hLdj1i1pb7WY2vacohRANNfSLTSKSOVNwSkC0fJJES7HIlC4Ek5KxxHmIg48zjiPSIwQIaUw9K2TrkUyzvjrN9CVIoqRSBqe40GmdzCq5P5RFyHuoq1PeYmbcKsgc4iQmR5sIaLHVQ/8TDqBagvIMUwPxXP2/KDl7wXQKTybJgqPUWmTu2HhFhEGf4h/wBV+8f+sUavvspVvefxN2kDc9ITMKjyJPteQTKLpei0E/1AfMwcV5SX77M82UllI75sb0HI8YGCalcjxUpeXl4N0cxH3PDkrUO8lsUTxWr8qf6iIp6ip5pM2tJppV6saff8ZnuxryhMAkklzNnO8k97Medb+JjJqptnsNfRitNZf42t9jSJh4hlQrQ2ofEWHhWG06j8NxPLxgnVTFyamQkVO7hFe98GnCDlhHsti7StTlPP76QTVuDp6aouMh/CXAa0uOUXdK04u3oY+ui1KN/UKp0ixcpJHtIi6OInEmCUl1IafQ4EC32JRz2IjlM7addiIneTYTlsb4tzhm6FpnikVSRAxOuDHm9YGp7jGRZVUbDlaHUn5ELqrIn7a/DEyK0iHY1wBaSTQZzc/wAtIdQ4LcPcG1AzOrI0qmG2vI58BOcH5YmksCWyWZTbwhyCJpXZRhSkurTmVY3Nq9Ip1JJyKVR3kNco4Ek5iAKam0Jkm0FS5yZr7Tsf7RBS1Xs86QpW5RF8o4i1fCCWI2DlG92ANj5xDzjaDaqkpUD1FfSITFU6TjWSfBpHtTmaNMt7lO1PRKT9VDyjKrLys9r7DgnVlLsvuyDY3Dsie0OpsOm+KE5dCz7T1G5+GhixMmiRu18dw8B84KUWopd8/n7GXQs22KmLk2A6x0Fi5rafuDm5dSjZJPQVg1ZFlziuWPeycgWmqqFCpVacqUH1i7p4+S/c8x7UrqpWSjwkGVGLG1MzLs4U4RE7ERuZyHuMC6XVHKp3JEriNgW87DkBKNiVK532kRgkVWE1jQbEkMyxQE7v7tA7VY5PIOeb3iK83hjk7AFyYCZgp0qAesWdN7iG2Uo5O8VwRp8UWCDuKbGLLpRZX8OJWkNmGmgAM5vWpP2Ag4U4xVg1ZKyLEoiilDgqkQ8MiXBfmtUwNN9xMrFiaNvCLC4JBONbeLlyG0NIJyg5lEkbxoKcOMUqqsyq0txWw5czOTEuJpRCHVWQnuigoa5R133hTbSHxpln2vyCWZdtKAAkOC37VQaleIEr5RnGBmiCreFVB6UMJZV1Empqxu21Eh7wJVWoCirrmSCPDf4RmVZWi79z2Xsyv4e990iRKw0knRKRU+H1jOvd3YbTqSt1YSxLvNAjgD5xoT80b/uVKHlqWKbLWUU84qSzyPlK7Kk5jUu1/ivNI6rSD5VrBKEnwhcqkY8tEI9oMur8OUbemljUNIKUj+Za6ADneNinHypJGFVrx3N3OmMdm1KHa+6S1T3WlOF51W/LYpSDzGaH+D3dis9RJq8V9Cmnbp4qKRLpNNaKI+kR+nk3ZCf18/8AqWFbchP+JLkdHUk+WWI8CQX/ANFdY/UbMPdDraV0Kcw/KaVHEGkVKjlCW00KU1UgpIkEuQdekEpXWSduSXsTEEirLmNGQktkZh84UyQU7L0PKE1IrlBpi5iuFhSnXf0JbA/cVfaG0LKGA91iq5PrbbzWUEjQ6+cWnN2Ac7EGFbWIecS32akqUaagiIhW3StYjxE3YKsMfiKrxrDXyS5Fh9FSOURCDQqSuWVjNuMNvZHN2Rnm3zGR9I4tg+qop1eStzIZn8VRLPyLzpohAJV5JhdRXSLkf8j3BUKxuYemJnN7khWRpnMUhSqWJykXSDUnirlERQHqLGP4aww+4iUCikGi2QFLUlQSKqSLlTZ47jXiI6aV8Cq2nlVs0ansPiQmcObzV7RmjbgUCFAoFASDe6Ck+fCMrVxsnb4mzpnKNt3wJNpu5KLO9agkedT6CKE1tpOXey/k1dH5tQvRX/0e4xioRKNKIXRxKQVIAJT3a1vv4WMa+jhGovN2MP2pWqadvw8O7VxCnsLD9S0+qZHxIefdBB/lCgAKbiBF7waa92KRgT1uo/8A0k/pYBT0h7um8m0n+JSVuJ9VZfWIaa5QEaspO7k2CJvEJlYy+9LSgaIbAZQP2tZR84FyZbhqIr/D8+QFUgoWFpcOdJCgqwII0NeMBvLCruas19y4nG5pwkIeeUo3ogkknfZAvBqpK/IKoxWXFW+A27K4dNulBfl3EJrdxQCKgb8qiFV6CDhFt8GfqtPTg705K3Y3HAP8Loo/QxW1S/5LmhoHej+4SCgYqp25Lp1TmYPcjhFlXo0YTvgQ0EmVR0gSKYMLmlazJVwTiKPwZgjf2Q6UKj9YKnwHdilixowr+WHy4FyFHZQf/aZ/n+hhdP3kJi/+T87GjuuUctxhtR2LSVy43iCM+RVjah3GvHhAxrWdmV5xd8BQQ0SZr7S/8dv/ALX1MJqhR95AfaqYM3Msy7VykBPLMoJrXoBeFXcrItd0jTlTbGGyjaM9G2gE5gCaqUe8qgBJUoknlDrKMbsmMNzyK0jNNue/PsTLaXi42W8ykpDqAglbZzXTffa4FYryd5NplnbFWUlgY/ZhiKph95RKsqkUCVbggpABpzK/OKda8pK45WgrL4hX2hvgKaaGiUk062HyMZWua3RguEja9kReyVR9Xb5f+l+SlQ7h6ULGqD4ZScpHkIvaWo4RjJdjO11GFWrOnLh/7/gzjaDDLd4UcRopNiRxBFx/zGw5+JDfH8/8PH16NXR1XTl/TQutbRzTVUhwPI/S6Mx5jML+dYUqlg9lKWZKz7oqPYlLu6SziHaE5EKGRVAVKPKiQTanSC2bg/09T/GSa79Rh9nz7b5UEyssCkZgtwFxetKC31iaSXAjUbqPllNv6DJjO0q5c9kgtZrVohQSnqAvWCnPa7Iq7pSecr4kOyGITs1OtpcLSpcVLuROWgCVFINSTdWUWPGK9TUyS5yXtJSpVZW2vHyNcQEgUSABwApFWU3LLNmMFFWSsj4mADOc3OI8h2RBQaRdkrWYsJsvVFYbCe5ZFtWZSxnE0sMrdX+VCanieAHMmg8YiSvlnbrITNgXZqZW+p1VGHjVVQTVQskN8k2B6cYZSjZegtSayMm02yTipZYZ76svdSCL8u8RQ+MMlOLVkdKTYi7KbOvomUF1IRkVUpJqqwNqC3rHUqcr3ZPh/wCQ4TP+NTnE1XkbEozx/FV1EVpci3zYvYJias4aN0k2rqLWoeHKDpze6wuSTVxZ9o3/AFLf/bHzMMqik/MgBKKXJTLDx0BDgPFJssHnQnzEI4sy6ubD77Wsrkolxu6VKQbDgafKnlDm/Ick3gyKddCaAp71NCKeN4TclKSTyaL7K1uyzfvqFpU2XA1MNKBFEqWlKXGlDRQJBIIvSnCg1Kd47hlObeGMePOKmJxYTcleVPhYfePNVd06kn3dl9kev08Y0dPG/RXf3ZorUmG20NjRKQnyFI1FS2JJdjzjquc3N9XczL2mOhDSUpCVL7XJe4PdJUCN4sPGL+mpuFNy7mb7R1catXZ0irv4u2BFadZJoplCV/pyih5g7/nDXJmTPxPeUm0XMAQj32XKW0JOc/lAFsiqwdOTuiFObi022RyTqpWYeVKUU0VEJqK0BNTQAiwVUA7wBHPE24kV9tS2/k7Xh0waqLS1ZrkgA/KIdCb6CtsehqezEomUYSE94kVUrSpOp6bhwjFnVk5NyjboblCnGEEkw3/8qaWA8b/35RKqqw67Kz2IrUO6opPKg+UJnXurLD+QSfci98d/WYT4no/mHuXYECPQPgrk6FR0VmxD4Am2WFOTEt3BnKFhwt1yhwAHuVGhvXw3QupW2VFF8HKKaFPC/aCWwEplgkAUASvKBTcBltFvxXa1hUlcPo9qJp/gcB/if/mB3egiUXFkU1t8hRC1Sqsw0INDw3puIKNWxMZ2xcGSG2bLj/fQpupNyaivPhHOW53LCkrF5+ZStZUkgiuovC5ckXu8HuHnK+3/ADJ+YEQveuQ+GUfaOQZlu4s3c1GuY2h9URFXZR2hfZclGEhxHaJ/iFrEUPAQDfkRYze5akNo0qw9KVuFCkqylQoT3aWA3kinnEbvLYsRw9zAs3LS86rOqY7FwAJSHEFaCkVIKlINUqqT8NB6wOHkKcHJYKkm7OpC8PZUCkrClBvKpKrhSV59yLA7vO0DVnGnF7ngGnSqykoxWTbPZ5gS20Bx5faOC2agF9+WgFgLVNzWMihGM5uaVkuDY1dacaapSld9Ri2gxEMNKcPwig5k2HrFvbulYyq1VUaLqP8AH0Ma2vxFMw+2lCsyW0FRPEq+tvWNCTvZLg85TbUHKXLf59wW/hKlJugkdPWJVN2AVXa7pkX/AMa60pJqoUqAo6gKBBv0JvEOElkYq0WMMhhK0gZE0ApW1PSChCXQTKTbGFnDnKDMCegIHhWLOe4LaRYlJlyXqFoUWidbd2vC/pFHWaZVMxLWn1nhYfH2C7aKpC2zmSeEYUqFSPBtwqwqK6Z8VQttpZDO6wvyEg1kE0AF49M12FE4trALsQWmDuihq6Ur7mMpvoZr7S9muyX700Pw3DRwD4Vnf0V8+sM0lbctj5QLhtlfowdhWF55NzTOu6K/waeZKhF5LBVru7+AMw7EBlyrryNfn94F5KrgDMbCAsLQoGtlCoJruPl8olMsUk2trTIJLFi2apVT5HqIIPY17o2YLiBnliXbol1SVAKvlFASVGlwBAbSc2bkcK9mM7cp7FfGjhB/8kiGOLR29AHFtn35ZaUzDeTNegUhRIBoSAk/OBbS5G0qbqe6H2cTlVJykJSLCi05eQuRTQDfDlVg8FiVOXUbtgdj2HX0zBbTkbNRc5SoXApWhpr5QivOCwuWFGLWTRMbk1PONoTYAFSzwrx52MZeog6kox/cvaWpGlCU3zwgrKtBCQhIoBpFiMVFWRVqScm5Myj2p44FzCZYK7rQzOAb1nQftFP6jwh1KNlcyfaVRu1NAnZzB0qAdPxXAPmPSL1KCtuMSpUa8vYY3JYdbRZFXK0zMIbHfUOlKk9BEOSWGMjSbDezuPpeTkQSlSNxAFU2oru+R/3EJupMfOM0lZl94LVoR4kwxRF+C31KE1hqlXW5Wm4Cg+cC6e7DZDoPueYWlLCrrNF2ynSvHruhVXRwkucljTVHRfowm61eqbiMHVaecJ2aublOrGcbo473AxX8Cfcduj2PsPYoMx3/ACjfnK0bCCtMP5laW0gILYC5XJWLwNeUFDzZuTBNvAWTKIdbU24kKQsFKgd4P96xmUE96Y+XAvz+wpQke7KzBIoELoDTgFCx8adY11NMpypu5mOL7JzSXylEuslZrlsCCdRrSh1BB3nhHSTEuF3gCYvsPON95UuUV3KW1U9BnqY5X6lmm2laQJVs3M7mj/Uj7x2Rm6PcffZpItygcdmFZXV91IoVFKNTdIIqo89EiGQsuRdS74NHadUthTkugu0qEgnJmVaxKqWuLwxyuKUfN5sGe4hsbib7hccaCnFqFSVoAG4AAKNEjhFaUHZykaVOvSjaMRm2e9kwSQudcC6X7NuoT4qsfKnWKM6z4iO8S5omFMoQMiEpQhIslIoB0AgacryydVVoo4exZN8qSeZsPuY6WoXQbDSS/wAmeLmlIazq/Mr8o+X1PlFnSwdR5+P7FLX1o0Yvb8P3/oxz2gYMouh9v41BLvGqjlS55kJP7ecaFaGLowaVZVbqXPPx9Bh96bZSEJuUigAhsXFKxT8Jy80sA6ZnXF6HKP4dfP7Rzk2rhRUY9CmJY8N99YjZkl1AJiOKrln0KaNHEGp3jmhQ4Eaj60omt5Wu5YoxvG74NU2exlubZDrfRaTqhW9J+h3ggw6nU3K4M4ODLj4sekOi8kcoQ9qMQyuAVJUB3QNf+OcJqxcpJLoIcXNjrsi2sy6VunvLuANEp+GnXWvOFV0pqzNLTrbHAZ7OM39JLuXPEQLl5m1DA6etZ+d46DqsHtwdvspN9IuV6kaauytTi5Oxy0IzLTqy73LTaigvh4MX4aZQRVlXbYRemEIFVLSkc1AfODVMnxMiXtNjku842mVfbXNXCAD3a3y1WBSyvmYZG9gXFuSlbHURnfZtiKZXswpGcO5gQ6R3Sm9yB8V4BRdrF2Venv3elipM7EYkHWV9mVAICXMrqCM1wTQqFbUMTtlcHxqbTBeE7Pz7LhVMtOpRlIzKVnANRTQmJjGSeTp1oSjaJxs9M9jjLbjiiGUuklRqUAFBG7gTTwgZe8dG7gN+zGMJOPzT2dRYWiiFgKKbFqm6wsq5oNY5xvchpqCT7mnTeOskHK4k+f2ihKjVvwWaUoJ5Z5g84guABYJINBBU6c4vKwOrThKOGV1SlXuz3ZvTU+kVXTvPaXVVtS8T0+pR2ixQFZCTZNh9/wC+AjfowVOPqeJ1+odSdlwvxiZiuINhClOrSEGoOY68RTeYnd1KlKlUck4cifKbVtpUoJbWpINlCgJG40URSFb1E0J6Z4bYRZ23ZGrL1eiD/wC8OWpjYX+k67l9f4JJ3alK00ZStKjvWEpoN+WhPe6w11bLdEX4Ki7t3FR+5J6xTeRkWGNk1zcs57w00pbZADiBqtI/SNSoXIPXiY6nGad4jJOElsbNExra1lLKSyQ4t1NUD9IPxL3j+XWo3XIuxfUrqm72YqYHhq5l8ZqkqNXFHcN9OFrAREpOwyMbuxrQoAABQCwiuy2rHWaF2QWBdaVGLlGiyz2lo67bV36AijtltAUnsGlU0LigaHiEAjwJ8uMa2nhtiBGO53Yuo2hfzAJcyjeQkE+JNfQQ3dbgXPTRvdFbGFOqAXnUsHUk5v8AgRCd/eOpQinZjD7NMNllKLji0qeB7jZ1H8dD+Y8KVprro2PcKu5RVorA4vtnMUd4EncpSa8PykVEWGotXK6lgTttMXcknFBt1ZAQFHMQe8SaAGnTzipOTi7JjqVprKKGFbTTEyx31CirAEVIodQajeOEMp3krtjvBg8lVrB2x+aqv5lfQQcaUFyOsg/s/iKWlpZSlJDigAkAA1NrcfG0S9sRFaEWr8BTF9m3EElsoI1AqQRy6CENNu8RUKy4ZSwR5xmZZKrDtEg0Nd8Lne1hqknwa4zKjtC5vplH1ilGHm3FidV7PD/cwjbjHHJWYdlEIOZs0ClaZDdum89wprpcGLniXSMSto4+K5yeHmwiTGZxWZxRUee7oNBC22w1NJWjwRuM5TUab4J5VjlNSVmWmG6x1OFxM3ZhKSwx16zaaAfEbAU+fQRazbagE1HLG/B9lUpIUvvq4kW/an63g4UV1EyqdjQNnMJGbNTQV+3rBVZKKwTQg5yuI2NS+eafVT8zqhwqEnKn0SIm9rW9PsHOXmY5bA4OMilq6D5n6QmtPbZFjTU73bGV2QAvWE7y54XYpdonn5RHiDP077i40aWMY3LHltoRN+jIA20OzKHwVCyuPHkfvFuhqbK0wFdccCc9gamrqIFDS53xd5G3TGnY7BWy2pbyEqKzQDWgFvMmvhSG04XV2VNRLNke4lsBLKNWlraO4fnA86K9YLYRDUyXI7YN7s0020oklApndJKid5Kje/DdpAyjUXB14yd7FbH/AGfyE9VSwrMad5tw7hQWqU+kIk3fzBxxwzO9udmEYUywGVrczFQGegoBcklIFdeUHGdkWKUnJ2FRM4pYqVhPGn+9TEupJ9QJOd7EuATqWJlDygtSUKra5NjT8xG+kAuRfhykPK8bU+MwJANwCCD5fXSHq8sIiNK2C3s9LdtVWX48qP4joT528DGVra84zVODNLTaWCi5zNWAtD+hS6mG+2nD8s+y6P8AOaKD/M2a+ZSsf0xNJptrsV9bH/jUhZZwcUvFmxiOsyjPttIOWhWqhOVNyP5uA+0Q4otUadSa3cLu/wDRZ2HkG3s6VklxFw2TYo48SQbGvLjBwTfA7UrbZr5+ppmGSIAoBpypFiMVEpPIXYl6dYZchQ7haUfyimg18oXOFxsJNYEZtkq7x1JJ84a1kVls0TAJcIl0DSt/PT0pFGs7zdjW08dtNHOKzFAEjVXyhfS49A/MIja+wW9AFrSMptjSwl0DfAqLZB8vEm06qHSC8KR1gPicy3Mr7JCbkd5RIoBuV1zadD4aNBSSW79gLOHmBeyWEgTAWpxOVCj+U6mlq6d35w6pGVvLyTOdldoen3Zc6uIB/nA+sLVTUQw1cQoKSxgpuONfDMI6EgxYhWm/egC6dig7iSGqqUoJAp3k1Avoai1Ifvi+SVBvgq49MtzkstIcQ8tKFKaJKXMqspoRreBcItYsTHfCSbM2wNC5hKShskmxOgrvvv8ACKnJck4rI7YdshRBU4tOehypsb0tY8/HpCXVe9RjF/HoEopxbbXwF/B5k5VAkl11QTU60+msXFNRi2da9jRpVaG0IQk/kAApy3+d4wJUa05t7Xd5NKNajFW3Kw3YFinaoIUaqTrzB0Pzi9FVVH/kVjOrKnuvSd19hE9tKEqk+0B77DqFinAnIodKKB8IijJurbv/AKyBWoudJmUzmPuOpCUdxNLkfmPOu7wjQVRL4mNChTpeaWX9EFdhpcp7VYNKlKR6qV80wUU8sr6us5KKfqw9PAhSXEUDqDmSfmlXFJFj15QfDKsKjTs+B0wXFETDIcbFDotO9Kh+ZJ/vSkNjJSyWHhltUylANSK6HlX60+cMjHcyeFdg9WIZ6prqmifWvpDZRsgVK8iKaKW8oSKrVQJB5mlTyitUqKCuOUUNS8QNABYAUtFHbc1FjBQWSpVd+gieF8CbYLXuY/VCPFn/ANgti7mcPYs5lJCQKDrXxVb0iluVy34cSngc24+7SYIbaAJVV0A8hYU1gNVqJUKd4rL4LEdPGeI3f7Bx9iSGjhPIKr60jOj7W1a6L5D4+zak+jRPhWx7bilUmlpSuhVZNTTQV4ekO0/t2U6ijOKXrkRX0cqcRlwr2fsMqzdo6rlVKQetBeNSWpquOGlft/ZSbvhoJt7LSadGEHqM3z+kVZaianfezruxVnNkJdRq2OyVyGZP9KvoRD6evcec/HkhxuLmMbPzAWGwlC0EXJOUUOooa36RoUKyrrC4K1SpCj7wJkvZgc+ZTqAAaiiSaeJpBVJQp+/JIiOslPEItjcxsqytNA4SkG/ZkAV4WEKftGhLEc/AH/nT4SLI2WaQDkaqaG5UqvnWJjr6S5uv2AqLUviwlYjs32a6ocU25wUc4PUG5HjaL9GVDUJulK/51Qj9XqKWKsLr86rBKlqaAzZAsDXJc6agG/heDkpReA4amhU7r4nkljK0lQSopOik0KDTmDcQt2k/NksRuleP8n07JuTTLraW1qzoUmoSVai1+sTKcbWZMU73ETDfZ/iQTeTcrTeUD5qijFxvcRWoTcscDdgWxs6yx35dQVmUsiqFHgNFGpygQ+NRWsUNRpqspYjdWBeMLcbqXWnmxxWy4geZTSJdRdWJ/S1edpSwTHuxmQWe8HBlcSahJoO6v9u/iKwUX5sDYx2x8356BibxUC2apJqcxuTqTQceXKmkXW1BWF3cndlrDG1gh4oOUDu5u7m4WN6UrekJc0+CFJKRdw5SnZlvNxKj+24pyrSKlV3eSzQbnO44KELxyaaycZIHdYI6ynhCt67/AEOuZVNTJ03CKUElk0rH0o0pV0ozDeKVB+0dKi662Wf7dBkK/gS3XsF5XCELqBVKtRvHQ/8AMee1ar6apsqL87mzR1qqQU4O6J20OtLCFVoLg7j0ipJwmty5LcZRqJtD/JTtG0lSu7QawunqakFtcntMCrRTqNJZLCsZT8IJ5m0WX7WhBWpwu+7f+hS0cv8AJkbk4o3rcaUjPq6+tUkpt5XFun56hxoxWCKexLuioGbcd3jyjU0ftmtTTklnj4vpgp6nSwnaL+ImbcYq82kJCgptaaFGXvufqKVhVUj8oAynfF3TS8SV6l2+XK/5/AuEYNqFrX49F8P7D3s3S4iXQlxKknKa1FPiOWvA0MDKbU5bOGC1FVHGOUNxXC5VsWuHYTdo5duZC23BY3BFlJO4pO4xn0dbVo1vFpvLfHddiPQn2Jwd9Msht01KFKGdRqSMxynmaUj6NHUqUFNpptLD5XxMmrp/FqtwxEY14BLkpU42lxSfylYBp4feEVK8rXLVDTxpcEeOLHZFNLGwA06U6RlzrNvk0dNHzXI5PEQhtsAaISNfCDlX2VNq/OQnR3tv1Lb+MISnMbDrD/G9Ba00m7Cfju14cUGkpzFRolKbkk2AixKlGUfOi5ToxordyzM8Wwse/vIAyhJAXkqBmyjOBTdmr5QdFSUUm/zp9DzeulHxXswMeCYOmvdSANVECkPSuzKnJt5ywxiblqVoALcosxjY5LoDdgpkvTEw58CAEJ8TVR9BFCrK8rmnp1aO0dlvRWlWjH1NCMGzlJUbCw/vfFaddvqMUEd+7nj84T4j7sKyMYxGfQympuo2SniR9OJi5ptNKvO3TqPnPaijIbRTNCMySm5umgHSlPWsbjdOktsVwZOplTbzll/D9qXEOBa1Cg1TYCm+kUPa2ipa2il16Pt/Rc0mojp7eGvK+fzujRpLEW5qXCkgFJulQNfLhvj5rXpT09Vwlyj09LElOLwyIuGgBJIFhy6RDyW1FLKXJclZviYROn2EVKXYItv2hDi72KsoWdwBjc4SqguOHyjap6fbFLsYbq75NnrGKsoQgrAU4BS6cxF60qdItKLtboIk7SJXNoC4LEhPWlOVI57krXIldsmYxt1IoVdwjeMyv2jUxpaT2HX1Xmflj3fX9v5+oD1W1bVl/b9wTi21zcvalVndWqvIaeNI9JpPY+j0VmleXfl/wv2FKFWty7L6fnzGnZbbdktNomf/AK7hTVOcEJUk6HNoDqKGlwYTUnerJeppR0b8NSpZX++o4NvpcTmbUlaToUkKHmITVi3GyE7XF2asUMSk3FAZU1OuoHzipHSN84LFKpGPLAYwOZAplB5lQHTSH/pk6jnJj/1UEsFOY2NedV+PMpbT+lNVeqqD0MWoKMeED+qdvLEO7PbNS0rVbYzqpd1RCjzykWA6Rzk5FWpUm/eMqwthTqlOUu6tbiuq1FX1izFZweZrVt8nIcGGUtN0NrXOkWYRBhDqxI2xx5tLakNOBa1W7hrlHxKJHDTqREVKiUXnJYo0c3kG/ZfLBMopX63D6AD51jLqyyX9PDFxxFIpSWcF9LBKhwQl3CRN2ghd5dzjEFplFryzKChRoEO51ZTTcL0QeRFDXWPTaKvDYqfH5yI1EKm68WeYjs8pAq0pKknQGx8xY+kG6TXBmKDuJuJYZMNn8RpzqQSOVxYdITUTh0NKEoWwaB7IMYT2LzKj3kkrSD+lQoadFf6o8f7e07dRVrcq37m3oJucFDs/z/Y7F9qlykeIH1jz6pVXwn8jWcmupAl9BJyEEcjWLcNBqprFOXyYMtTRj70180XJR8fEoAdbwX/x9a3ilL8+JTr67StNb0DpxtarpFSLVtcbjGxH2drLJ+G/p/J5nxaUW1uF2bYcW4UiicporMaUNAfkQbcYvaX2RqanMbfEGpOFlJM79+l2KJW6XXNzbYqSeg08SI3aHs3TaZ3a3S+fyRN6k1jC7sjnJ2YeFKiXQdQjvOH+Ze7w840rSl6FVVqcPdV/t+yOsOkUNXSkZv1Zaq/qVeBUafcCer3PIaxmVS/IIe+Nl0tKP8K+8knoon+oxie06eyalFm/7E1DacBLfl1oPdJHS3yinDVdz0SinyVjiDw/zXR+9X3i3CqmLlRt0DGDy8y8AS64UV3rUfmYGrXSwKjTjlmp7OYTRIUaigsd584qUoueehT1Ne3lQ2BFGikbkkCnSL0TIm7tswt/H/dmm0tFPbKArUZsif1U4ncPHrbvtR5yhTvHfLj7gpfbTNVOrWtIqTmNE+QtAucpFjfbg4w5pLhNgECwGkDbIN8mt7P4UWJdttCaACtK/qNd/WM6pVW52NqnF7Fcnfl3NyT5iEyd8jlg9l2lJ1CqQklFjtBz9YG6OsZuMNaU2W1JC0KF67+BHAxuxpJLBE3u5E+el5rDVBSD20rmqArvBPJX6TzFj6Q2FadPHQTKCl7xZktqm3jZRbWdyzv5K0PoeUaVLVU52XUq1KMo5jklxWekgupcbKqAKISVEka1ygxXk4bndoq+FqHLy3S+RXc2hlQO4w45zDYSPW/pHKtCK4v+wf6apzKaKbm0xNkyivEn5ARH6hc7WMWnSy6n58yJGPvfBKrCuWf7QHjt8R/PkF+np/8Af7F1rbKfb0lzTgtDivtEuvP/AKfcn9PR7/VEK5mdnVkrHYpNAqgLYsOZzE8qx2+tLy8L5FiDo0o92GpDDmpdJCB3jqo6n7DlFjT0lB3KWpryqLJK5NBN1a7h94XX1FlZGXOTeEQS3azDgba/MrcNw3kncBxjNqVtkdzwg6VByeFc0hrZxLWGTLIOZaglZV+paTmFOVqRnRqSrb2/Q9P7MpqlUil+/wAhAbAIyq13fbrFOSad0epiC8Vl6CvhFzTyzkY3g1bZHDAJdlJH+WlR6qFT6mEVm51Glgyq1TasDZNqyN921SAPHX0rFly2U7R+Bn01vnn4loO5ezqbE0P9CvqIsqVoq4jbu3fnVH5XQ8C6tRVmqtV663t6Ui23nJkaqLjJxSwgvP45+CGU92t1X3cPGJvZWK0Kb5KuHYj322xoVitL21V6VgJcMbToOUsm44XtGzMHKhRz0rlKSD9vWMmtRdO8mzXhK+AmFxVc8Bo4mXrBNddYK/lwc+CLNEXfcnzdzPVzASKmN/cRa5LKzAcSQQCDYg3qOcNs2hbyKu0GxgAK5cAjUtn/ANSflEN9yrKEovAv4W4lLgzJFAcqgRp4HS8W9O4xmrq6K/D+I3TTTSUgJQkKN7W+UXNRCEbJIhx6sHuTKUEBaKAmygbHkeBhV6fEoj4Qp1MJZLsrMpSoKQb9fShh9KNNPykyobVwFEzaV76Hh9osNXWSvOlJZQMxqZ7JJVQGgJqeXSKGq8rTDoressR5nG3l3K8tL0T3Rb19Yz3Vmy+qFO2UEpnFho2Kk76Xhs5xXuoXHTwXKRpuxjctJtJU+8lMw8kKX2hyUGoQnNSw9T4RiauNapP3XZcfyOilNeTK9B2LyFSyloUlaTW6SFCw4jrEaem4J3Vi5o4NVMmW4ggZ1EWBJpCakdrN/gH4i0pTZOuUivGG0Lbg020alsartZRgjUNpCj/KKfSF7N02kZWqtCbLE7iGaY7FJqGgk+Kq18hSAr2i1BEUaVqW98v7He02IluWKkkZkm1eaVD5084sUk6jUF3+mStFKDlKXb63RiqcOaGjaP6R9o2rRRQb7krckkaISOgELbQMpIJSGEqWoJbTVR3D6wqpNRV2LuuiH7BcORLpy0Kl/Eq1K8ByEZFeUqrv0CjJILh0cDFbwfUPxUQv0rW94KzirJkqdzyieJhdn2DuhGmJHukm5j0U84FKbQPaJbN7DmYOm5bbNBSaLpxloWJKug+8H4NSccq1yN0UCsTdl5khJZ79aJWCEq+V+hrHUtFOGd/7C6mySvYBTjziHVIUq6KJsBQgDmI0W97uzPc28kbk8CCleRSTqK08tbwE44tcKCd72YDUFJVRBWpPw0qT0OXWnGKMpSi8MuxqO15YO+3miKBDxHNKlfMWjv1E/wDswXXop3c180d4liswWg08hQOoUoFKinga63Avygp6idSO2XzOpeFJuVN3Xpxc5wPZqamlfhtKKRqog05br+ELjByZZu3wh2wXY9TSs57606J7tajgipUo/wB0iwqcL+Zg1NPVnBra7M9xfbpAQqXMt2ikmlHQUBJ5pIzV5WMQ5wStyVaOhcHfc/8AfzD2wOMhWGrRopDq6gcFUIIrelajwjOr3WT0OiSlK/YHTYrXiLxUnHcjWZSnFUaPE3+0dQVncba0B89nr3ZyZWo0Tb0FfqI5SUZSkzM1sd8oxXINwWaLk26oVJXu4ndSKddvHdj5xUYW6II7ddxtDGriu+unwp+FPUm/7RGjoqEqa3Pl/Q89q9Tue2PAntSBOsaFik5lpvDqkBIqTHPAG6454RJpl00TQrP5lfQcox605VX6DIvarhZqXFOcVpKVvKMjBcsnDQ4QEYy6jLRRVmWFE7qbo533X6EpdiP3VUdu9GTtM3nsYCBc33CPTQpXdxLaQszGIFaqm53cB0i5FRirAbr4IXZmmp8Im6ZKVgfLbR9jMFfZ5wkEJFaXOqtDeluleMBKq4z91tEOClG1z2axNh9RW41MBW8oI+ShSEuTk+oqNKUOJL5f2VlBj4VTSerSF/JQhe1+vyGxlNdY/X+zhM+to5mllRpTvNFNK+JiLNdPuFUj4sdk+PR/0iZvaiZG5J/afvA89Ci/Zenff5jrK4KqrKVJSqfmTmzK7yZdoA1IToVU9TSOd+Fy/oei0ehjpKSaV/j35fyGnCcUl5NRFnXEkjtVrJPRNqJG6iYYopKzbNSdCdVJXt6BhW1DDuU/hJKTWvdJ861AiYxh3Ex0MoeoH2g9znUj3hog6JdbpUdDqRyNRyiXBC56K/D/ANMHYVsw4FESy0FCR+bNlqDuI8D5QmtOMVtmuShPxNLO6RHjGBTCFJFW6qNAA4ASeh3axUjFdE2XqOvVTEk0/oQy+xM07ZbzCBzWVEeGX6wS28ofLVNL3X+fMJYvPJlkollszBQgUqgtpS5TUg10PmIr/pLu7kdGrJ3kkr/YlkPaOxL2l8NKL95ZcTUDeSQCo0F6RYVGEcrkpVqVWeZybLhcbm3FONTDbri+9k/IrgAlKtwEFCrZeZWMerp6ibdijNMqQaLSUnmKeUNU1a5XsFsOZCE5qXMJqzUlYlImdWs2SBzvSEJRXIwlaW6Bb/VEycFyddhLDis3UbRUqVIvCG0027ssPrrQQiTSwPsR+6fxKjtkSTClpC9deMeqTfKKrjdERlinS4g4voDaxSnWCr7QaSWCHcHiWFYm1gbl+WYPCCItclTLXv8AOOu+DkncsCV5GBdyUjpEsU0JFgQfI1jmsWDptRkn8AtO46tLqjQheRTWat8hVmGXqPnGfKdpX7YPaxjFxXzBK8QBTpSkBKaauhkcFYzp3Qh1Owzd2JJSeWCe8f75QUKsr8g7VLDCwxxxSFIQVIVQZi2Smo0oqnPnDHUUlbqZ+uoxUL34AJLqXEuNqopJrU3vpU11/wB4ncmsmQp2aYUO0eIE/wCMgdEJ+0BsproH+qn6HK8XnVgpXMqodQEpA+UTjogP1E73KnYK3uuHxp8hHcnPUVGssI4Thjkw6ltoUNjm0CAPiJ5Qqb2oTKajk2eadqjIqijQCpA1p+am4xXpprJSm7g1DCq8YOadhaO0oA114GEWT5GK7LbTKTob8IXKGMDEX2U0FIXtsMjg6aavUwpK4yxYgt67HH55QiPVJFW5Ml6mpgkmC5HrykEW15CDjGQDaK3YAnSGWBTC+HSg3xKuldBN2CKJVP6YFSkwNx2QNw9IJRumRfuF5fCktoU9MUolJVkHACve+0Q3fgU6jm1GHXAkY9tC3MuVLWQUoFA97qd3h6xVqwjN4PR6GtLTx2Sd19gIJZRP4f4g17oJNOY1EZUqdWD7o2YV4yV0yBTp0pfpSFuoH4vY9oofmOUHebf8wUI1J3sgJ1VFXlIZtkH23HCw22qhFS4RqRqVDcOAi5GioRsjE12p8ReXC+4dn9nCBXLblHSi1yZiqdASvC6fCREWwEps8Rh19D5x3Ae8+msKpQJupRoB/YiGjlU7jts7h/u6MqaZzdR/vcIlwSV2VZzcncOoTTXUwqzy2De7LUsLjrCZSe27DSzgKPyqVC4Bism7DnAErZLZtccIi4KbRO26k76HgYJtWsMTLCV0hbiMTwd9rygbnXPzgZhXHyj2GyKyUdzPUuRPwAlYkDtLxyXYlMml3ecTychhwxyOaXAUrWJ1qvviYwvgHgtSwUNAajQDd5RFWaa2ohQzdlxa1uIKFdoUqFCCCQQYqSuuGF5Yu65FXEtjF3U3UclD6wCZcjqov3hedwR9BzFtYI0Ka251THYGqrB8P6njDMys91x8/uV94jaHKpb/ACCeF7FvPLBcJvvJzE+MEoYyV51kafg2CNSyMjYFfiVvP+0dYpym5O7J56gTc/7wMldHRAE0vMbwiTTGoqqoDaBxYLLLckwAQ4Rf4fvBJW5AlLoGcOmAklS9/wBOEdKDn1FvITLgVQ8rdD94r1I38qeCFgmK6AU1hVSm2/QKLtkvyz5Sm56coryzMbF2iV1neYrTldj4QwdMsBShWnGOprcwnCxcDQ8IsJJIE8yxG1E2Z+b6R7Fpcma+5yVQEVg5HSTEJ3JuSNKvAX81jlzYYsMNoLFrhOV1cJ1tBRkTFXyMWCoytg71XJ87RWq8smwXSIWBc7CYjghs+U2NaDypEgoimW2yalsE9T6xyiHFtcM8bQnckDpE8HNs+Ko5qx1gHis0VKNdBYCESdxkVYFqXC9vcbY8kmgtV9AK046xKjdnSfYLtipgr35ENkssyHFhJ0+26BqYQLdmH2UAqhL8sd3c7rYjWnvQG/ATLDK9BFWpwNpq7Kj7qs2u+EOKZY3NBSQJ71eA9YKlBXCcmy+q3lEySRCK/aco4naf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data:image/jpeg;base64,/9j/4AAQSkZJRgABAQAAAQABAAD/2wCEAAkGBxQTEhUUExQWFhUXFxwaFxgYGBoVHBsfHBwcHBgYGBwYHyggHBolHBwXJDEhJSkrLi4uFx8zODMsNygtLisBCgoKDg0OGxAQGy8kICQ0LCw0NDQ0LCwsLCwsLCwsLCwvLCwsLCw0LCwsLCwsLCwsLCwsLCwsLCwsLCwsLCwsLP/AABEIAQUAwQMBEQACEQEDEQH/xAAcAAACAwEBAQEAAAAAAAAAAAAFBgMEBwIBAAj/xABBEAABAgQDBQUGBAQFBAMAAAABAgMABBEhBRIxBkFRYXETIoGRoQcUQrHB0SMyUoJicpLwM0Oy4fE0c6LCFSTi/8QAGwEAAgMBAQEAAAAAAAAAAAAAAgMBBAUABgf/xAAzEQACAQMDAgMHBAIDAQEAAAAAAQIDESEEEjFBURMiYQUycZGhsfAUgdHhQsEjUvEVQ//aAAwDAQACEQMRAD8AWG0kwFjQbLzbYHWDskgLkDrkdexKR1IozKivUq2Qe3A1SbQCDFajJ+JubK9R4sSoSK6RoaxboWS6iKbs7kihwEVlTUfKkE5XyTS8tm6bzDXZYBvcINIvaAUbHXCbdSABpviKbV7yJkn0LCpStICqlN8hxk48FpiTFABpHKFsHOb5LbjdBD4RQptkecGCa6s5XJUIrfdEKSauiWrckyUwJx4sx1ibkDio6T2oFsquQtvuAyjMq4Qa5FsgQDSDhduxKJQo04iGcuw3oRKQTB4CSVjjPSBUCHLqSZ47b6g7mZa22EiO45LruyF57cIHc75JsQpRYmEynbgdGJbw1PeivLJNTgZ5BrumAorzpFSq8FpDUbM4tq0eCmpErbEdCjFLJEphFpjKmKcpRdS0RivY7aHCOqvqHTju4LQAGsV/KuWWfAqPhFmWmE77x0qkL4O/S1EXBPIArWghbqxtkj9NUbsitPYwMtEAk8TYfcwuWtUVaI2noJSl53b7gUvLUe8okHdoIo1as6r88v4NGFCnTXlWfqGJR4tiubu8Dp/tDqNSVHK4KlWCqu1shuto2VkynhnJESRc8WiogWrgoquo3QvbY4pFmpg0ru/QhR6HD3AQ6MbBu3CI2nKa6QUkrEPB683aqdIBSs7E8lJQpffwhyXQgn965CF+HHuRu9DKVZlaR21yykXrpHyJFXCJdCV8k+LFdS29LZUUFzWF16KjHCyRTq7pZJsMk1A3Bir4cuA6tRPqMjLdAItafTKD3S5KFSpuwWkJjQ2le5M0BW8BVvttEmLV8llJBtWKKpOOR29MhxScDKLXVuHPieQHzipqZ2djc9maXxM9P9f2D8AxIvpUF/nQo13VB/KbeXhFZou16SpvHARmJxKOZHkOpinV1EYOyWRcKUp+iAk1jQrVVyPyjRPlr6eMVVKUpXmWo0rK0QTOY46q4UBTcBbx4xcpUNyvIs0tNDqNsvN0YS44L5QTbeQN0RJ7LmfKk5VXCPcqSswt5wBRokXyjTlXjeBpQ8SabH1KcKMLx5Y7YI9mSUnVJ9Dp9Y2dPK62voec1tPbJSXX7l9QiwUTkCOeDuTl1ApAchpA148P76Q6KsjvRFYN16QQSwjvshpEkSyRlJT0gJRusC+DhxgKuIhS28k3uR+6HhDfF9TjO2GQBFnbZWGSlfktNsjjDFFAXLDEuCYicVtyduaQAxDGJtb6m5NrOE2Jy1APM1oIrbL5ESqM8mnsVboHUpbrpVNj0IBB84njqIlWtyC5jGJoVzzqE8gEn0Ajt7AjVcnZJgp7aZ4WE04ro2B8zEbmPjCb5Vv3O8N2inVvNtofcBWpKa1ANCaVsOF/CF1GlFt9CzQpbpqPc0LEZkuLvWgsK1JoN5rvMYU57m2z3mnoxo09qBcpNFmYJBoFWPQgf8xNSMpUvLyJq2c2mHcSXRKaca+kYdNZBS5AKySTxjSoUd3mZapwx6FjDMP7VxDf6jfoLn0Bi9KVlgKtVVKDn2+47zmDOvEJT3G08fiPIcBxhMdNUqc4X3MSnrKVFXeZP6I+lsI7E0Kqk8RTyPnBqmqLyRPV+KsII4W+UPiui+79vW3jD6UttS/cq6qCqUHblZGNcXm7GJyewPIaRXmFWiSbFFTcMv2OXofEQRBwoxILOFKjrHEQFDbyiJK6I44Je15QjZI7e+xm6CNxjUe5MOyJKRPJFj2amuxYcdPwpNOu71gJtrAupKyINhp0NMpqRmUorV1PGFqXQp+JFqzY9JxFp5BbdSlaFWKVAKB8DEbeqOUmuBC2i9l4JUuUWMhFezVcjklW8cjfrEWTCTi32ECd2XmGyQEZqagG4/aqh9I7Yy0k+T7Z9stzcvnSpJLo/MCnlvivqE/Dlcs6G/6mP50NCxvE6LypvQX8d3lTzjFtfJ7ChJRWQNNLC1Zha2kNhO2GdNbpbkFPfitCN5AIPX/innGZUpWrWXXgOEdyOmmSTQCp5Rq0qMpK0FcbUq06MbzaS9RgwIolcz7qSVJBtWyRS6jStTraNOloJW3TPNe0/a8Kq8OlldWGNitqFz7z9EgMtpRlsQoqUVVJvpRPAax1SKi8MyYVHIPy5SsuNLGijTlW4p4GK8bOTgy5U3QUakeq/oozkopo8UjfwitVpOnlcFilVjVXqWJbESNbiBp6iUV3FVNLF8YCKXgoVEXoTUlcpTg4OxC8YYgWQmkTkG6OCYm5ytciVBXIwcHwiMnKx8m24Rzv3CukS5+nmITsn3J3oy9ayNwi8q/cPYSNOg2iVWT5IlBoH7evZZZINcudOci9BenmrKPGOm7lapByjgo4Yl0ISoNKKFAFKhQ1B4VoYXkyJ6eonwWl4wGz3gts7swIjr2FrxI8ILYdtiB8YI60id4xahr30HDjks+KO0J46HwIgrofDURXDKc5h6KjIuqdRUBRiYpSe0tUtS9yS+dwecCSTmK1muug+kLloKMnwbVP2nXp4Tv8cnadn2T+s/vp9IhezqXqG/a9bsvk/wCQBtvJCVQwthS0FwqChmzA00N9DAz0dGNrRyV6vtPUu7UrfDAy7G4uH2BmAStFlgUFeCqcD84t0Wtu1dDOqznN7ptv45IdotrWJf8ADFFuH4dR+6JnWSwsg2aW5jR7JZdAZdUlIGYprTlmsK7hWKFTLHUp7o3QacUROOp/UhCx/pPqB5xQqLbVTXU2YpS0kZdm1/sONELTfXQxbhLcjOknCWBaxiQWyStsZm9Sn9PT+H5dIytVQnS89PK6r+DW0teFdbJ4l9/7+5LgmJJX3a34bxEaDVQnLb1YrXaWUFu6BUixjWeDKeUDlQTkVlFI5PSO3EpM4IgdxNsnBTEqb4JUThUGpAuLPa8o7Pd/UjaxHWzuiOOC+pHsmx3omEvNYGb8pxiTIdqlQqlQKSOUNU83BSxYvTaMrbKEiiUtpCRwAFB8ocmmrlWp7zEvbgEhJrAyFSKuwbYW+AoVTeoNwaAmh8oKkk7joQjKLuifaDDFIdWW01RWthpW9LbhWBqUnHKKFbSOHmWV9gaxijybJcWB1+8JTa4Exk4+6WhtBND/ADVen2gt8u4fj1O5PK7TzOZNXKiorVKbjQjSJjVl3CWpqdzXkYDLvJT2zSXMo7ua9K60hk5NlqFaXIue0jC2JWTcXLNpZWcicyBlNCtNRXmKwMcphSqy3JXMRlxVY3kqGt633mBtY6o7pn6U9mMuUyqiRSq7dAkfUmETTvkdQjtppF3GF9nPSqty0qbPqR/5ERVqO1SLNrSx8TRVY9mpfn7IJTE0iXSpx1WVCd/GugA3nlDFaF2ypGnOu1CCu2A5vHVuSzj2UobUMjadVGtitXC1aAetYTXlKVJ2xfH9mhS0UKdeNO92svtjohP97y0Kagg2pYjpGJH2fJP3jdcL8jxgc8pbVVporS/oY3qNSUqaUndrFzyetoRo1Xs4ZdMrW8FGVym4I590HOCsjtqOhJJ4epiMHbUe+5I/TBKXY6yPfdk/pHlE3Z1kddgngPKOz3O2oz91kbomTV7LgNOxW0rBQTRLyQUiZtqLsT1Lc6qob/lEWKXuIqVPeYmbcHuJ6xMhMiHYAfiDqf8ASYdQXJap+4xknD+Irwg6nNg+h5jOCtLynLRRtVNj1O4wMaUZ3uVpUITu2Ul7HGnddTpopP1B+kQ9M+jK0tI+jFtyXKHgk0qFgW6iEOFnZiJU9uGfoGTFj0jpFin1E32wrpJqH8aB6xMfdJl75l2xkihb6FLFQMxCeYBoT47o6GZpDIWcrH6J2SbpKoPEqPqftCtS71GW1wBMemxMTGRo96UWnNzUqhUAeQA8ajdGVqqnmUV8Td0MfBot1Fiomvl/6S7WYWqZclqV7PvBfLQ16kVHlD3HxLNA+z9RGhCon72Lev5yWMabT7upoECwyjoQQAPCEVZ3fOANLKXjKo/3/cByeGJRc95XyitOpfg0KuplPCwg9hLdj1i1pb7WY2vacohRANNfSLTSKSOVNwSkC0fJJES7HIlC4Ek5KxxHmIg48zjiPSIwQIaUw9K2TrkUyzvjrN9CVIoqRSBqe40GmdzCq5P5RFyHuoq1PeYmbcKsgc4iQmR5sIaLHVQ/8TDqBagvIMUwPxXP2/KDl7wXQKTybJgqPUWmTu2HhFhEGf4h/wBV+8f+sUavvspVvefxN2kDc9ITMKjyJPteQTKLpei0E/1AfMwcV5SX77M82UllI75sb0HI8YGCalcjxUpeXl4N0cxH3PDkrUO8lsUTxWr8qf6iIp6ip5pM2tJppV6saff8ZnuxryhMAkklzNnO8k97Medb+JjJqptnsNfRitNZf42t9jSJh4hlQrQ2ofEWHhWG06j8NxPLxgnVTFyamQkVO7hFe98GnCDlhHsti7StTlPP76QTVuDp6aouMh/CXAa0uOUXdK04u3oY+ui1KN/UKp0ixcpJHtIi6OInEmCUl1IafQ4EC32JRz2IjlM7addiIneTYTlsb4tzhm6FpnikVSRAxOuDHm9YGp7jGRZVUbDlaHUn5ELqrIn7a/DEyK0iHY1wBaSTQZzc/wAtIdQ4LcPcG1AzOrI0qmG2vI58BOcH5YmksCWyWZTbwhyCJpXZRhSkurTmVY3Nq9Ip1JJyKVR3kNco4Ek5iAKam0Jkm0FS5yZr7Tsf7RBS1Xs86QpW5RF8o4i1fCCWI2DlG92ANj5xDzjaDaqkpUD1FfSITFU6TjWSfBpHtTmaNMt7lO1PRKT9VDyjKrLys9r7DgnVlLsvuyDY3Dsie0OpsOm+KE5dCz7T1G5+GhixMmiRu18dw8B84KUWopd8/n7GXQs22KmLk2A6x0Fi5rafuDm5dSjZJPQVg1ZFlziuWPeycgWmqqFCpVacqUH1i7p4+S/c8x7UrqpWSjwkGVGLG1MzLs4U4RE7ERuZyHuMC6XVHKp3JEriNgW87DkBKNiVK532kRgkVWE1jQbEkMyxQE7v7tA7VY5PIOeb3iK83hjk7AFyYCZgp0qAesWdN7iG2Uo5O8VwRp8UWCDuKbGLLpRZX8OJWkNmGmgAM5vWpP2Ag4U4xVg1ZKyLEoiilDgqkQ8MiXBfmtUwNN9xMrFiaNvCLC4JBONbeLlyG0NIJyg5lEkbxoKcOMUqqsyq0txWw5czOTEuJpRCHVWQnuigoa5R133hTbSHxpln2vyCWZdtKAAkOC37VQaleIEr5RnGBmiCreFVB6UMJZV1Empqxu21Eh7wJVWoCirrmSCPDf4RmVZWi79z2Xsyv4e990iRKw0knRKRU+H1jOvd3YbTqSt1YSxLvNAjgD5xoT80b/uVKHlqWKbLWUU84qSzyPlK7Kk5jUu1/ivNI6rSD5VrBKEnwhcqkY8tEI9oMur8OUbemljUNIKUj+Za6ADneNinHypJGFVrx3N3OmMdm1KHa+6S1T3WlOF51W/LYpSDzGaH+D3dis9RJq8V9Cmnbp4qKRLpNNaKI+kR+nk3ZCf18/8AqWFbchP+JLkdHUk+WWI8CQX/ANFdY/UbMPdDraV0Kcw/KaVHEGkVKjlCW00KU1UgpIkEuQdekEpXWSduSXsTEEirLmNGQktkZh84UyQU7L0PKE1IrlBpi5iuFhSnXf0JbA/cVfaG0LKGA91iq5PrbbzWUEjQ6+cWnN2Ac7EGFbWIecS32akqUaagiIhW3StYjxE3YKsMfiKrxrDXyS5Fh9FSOURCDQqSuWVjNuMNvZHN2Rnm3zGR9I4tg+qop1eStzIZn8VRLPyLzpohAJV5JhdRXSLkf8j3BUKxuYemJnN7khWRpnMUhSqWJykXSDUnirlERQHqLGP4aww+4iUCikGi2QFLUlQSKqSLlTZ47jXiI6aV8Cq2nlVs0ansPiQmcObzV7RmjbgUCFAoFASDe6Ck+fCMrVxsnb4mzpnKNt3wJNpu5KLO9agkedT6CKE1tpOXey/k1dH5tQvRX/0e4xioRKNKIXRxKQVIAJT3a1vv4WMa+jhGovN2MP2pWqadvw8O7VxCnsLD9S0+qZHxIefdBB/lCgAKbiBF7waa92KRgT1uo/8A0k/pYBT0h7um8m0n+JSVuJ9VZfWIaa5QEaspO7k2CJvEJlYy+9LSgaIbAZQP2tZR84FyZbhqIr/D8+QFUgoWFpcOdJCgqwII0NeMBvLCruas19y4nG5pwkIeeUo3ogkknfZAvBqpK/IKoxWXFW+A27K4dNulBfl3EJrdxQCKgb8qiFV6CDhFt8GfqtPTg705K3Y3HAP8Loo/QxW1S/5LmhoHej+4SCgYqp25Lp1TmYPcjhFlXo0YTvgQ0EmVR0gSKYMLmlazJVwTiKPwZgjf2Q6UKj9YKnwHdilixowr+WHy4FyFHZQf/aZ/n+hhdP3kJi/+T87GjuuUctxhtR2LSVy43iCM+RVjah3GvHhAxrWdmV5xd8BQQ0SZr7S/8dv/ALX1MJqhR95AfaqYM3Msy7VykBPLMoJrXoBeFXcrItd0jTlTbGGyjaM9G2gE5gCaqUe8qgBJUoknlDrKMbsmMNzyK0jNNue/PsTLaXi42W8ykpDqAglbZzXTffa4FYryd5NplnbFWUlgY/ZhiKph95RKsqkUCVbggpABpzK/OKda8pK45WgrL4hX2hvgKaaGiUk062HyMZWua3RguEja9kReyVR9Xb5f+l+SlQ7h6ULGqD4ZScpHkIvaWo4RjJdjO11GFWrOnLh/7/gzjaDDLd4UcRopNiRxBFx/zGw5+JDfH8/8PH16NXR1XTl/TQutbRzTVUhwPI/S6Mx5jML+dYUqlg9lKWZKz7oqPYlLu6SziHaE5EKGRVAVKPKiQTanSC2bg/09T/GSa79Rh9nz7b5UEyssCkZgtwFxetKC31iaSXAjUbqPllNv6DJjO0q5c9kgtZrVohQSnqAvWCnPa7Iq7pSecr4kOyGITs1OtpcLSpcVLuROWgCVFINSTdWUWPGK9TUyS5yXtJSpVZW2vHyNcQEgUSABwApFWU3LLNmMFFWSsj4mADOc3OI8h2RBQaRdkrWYsJsvVFYbCe5ZFtWZSxnE0sMrdX+VCanieAHMmg8YiSvlnbrITNgXZqZW+p1VGHjVVQTVQskN8k2B6cYZSjZegtSayMm02yTipZYZ76svdSCL8u8RQ+MMlOLVkdKTYi7KbOvomUF1IRkVUpJqqwNqC3rHUqcr3ZPh/wCQ4TP+NTnE1XkbEozx/FV1EVpci3zYvYJias4aN0k2rqLWoeHKDpze6wuSTVxZ9o3/AFLf/bHzMMqik/MgBKKXJTLDx0BDgPFJssHnQnzEI4sy6ubD77Wsrkolxu6VKQbDgafKnlDm/Ick3gyKddCaAp71NCKeN4TclKSTyaL7K1uyzfvqFpU2XA1MNKBFEqWlKXGlDRQJBIIvSnCg1Kd47hlObeGMePOKmJxYTcleVPhYfePNVd06kn3dl9kev08Y0dPG/RXf3ZorUmG20NjRKQnyFI1FS2JJdjzjquc3N9XczL2mOhDSUpCVL7XJe4PdJUCN4sPGL+mpuFNy7mb7R1catXZ0irv4u2BFadZJoplCV/pyih5g7/nDXJmTPxPeUm0XMAQj32XKW0JOc/lAFsiqwdOTuiFObi022RyTqpWYeVKUU0VEJqK0BNTQAiwVUA7wBHPE24kV9tS2/k7Xh0waqLS1ZrkgA/KIdCb6CtsehqezEomUYSE94kVUrSpOp6bhwjFnVk5NyjboblCnGEEkw3/8qaWA8b/35RKqqw67Kz2IrUO6opPKg+UJnXurLD+QSfci98d/WYT4no/mHuXYECPQPgrk6FR0VmxD4Am2WFOTEt3BnKFhwt1yhwAHuVGhvXw3QupW2VFF8HKKaFPC/aCWwEplgkAUASvKBTcBltFvxXa1hUlcPo9qJp/gcB/if/mB3egiUXFkU1t8hRC1Sqsw0INDw3puIKNWxMZ2xcGSG2bLj/fQpupNyaivPhHOW53LCkrF5+ZStZUkgiuovC5ckXu8HuHnK+3/ADJ+YEQveuQ+GUfaOQZlu4s3c1GuY2h9URFXZR2hfZclGEhxHaJ/iFrEUPAQDfkRYze5akNo0qw9KVuFCkqylQoT3aWA3kinnEbvLYsRw9zAs3LS86rOqY7FwAJSHEFaCkVIKlINUqqT8NB6wOHkKcHJYKkm7OpC8PZUCkrClBvKpKrhSV59yLA7vO0DVnGnF7ngGnSqykoxWTbPZ5gS20Bx5faOC2agF9+WgFgLVNzWMihGM5uaVkuDY1dacaapSld9Ri2gxEMNKcPwig5k2HrFvbulYyq1VUaLqP8AH0Ma2vxFMw+2lCsyW0FRPEq+tvWNCTvZLg85TbUHKXLf59wW/hKlJugkdPWJVN2AVXa7pkX/AMa60pJqoUqAo6gKBBv0JvEOElkYq0WMMhhK0gZE0ApW1PSChCXQTKTbGFnDnKDMCegIHhWLOe4LaRYlJlyXqFoUWidbd2vC/pFHWaZVMxLWn1nhYfH2C7aKpC2zmSeEYUqFSPBtwqwqK6Z8VQttpZDO6wvyEg1kE0AF49M12FE4trALsQWmDuihq6Ur7mMpvoZr7S9muyX700Pw3DRwD4Vnf0V8+sM0lbctj5QLhtlfowdhWF55NzTOu6K/waeZKhF5LBVru7+AMw7EBlyrryNfn94F5KrgDMbCAsLQoGtlCoJruPl8olMsUk2trTIJLFi2apVT5HqIIPY17o2YLiBnliXbol1SVAKvlFASVGlwBAbSc2bkcK9mM7cp7FfGjhB/8kiGOLR29AHFtn35ZaUzDeTNegUhRIBoSAk/OBbS5G0qbqe6H2cTlVJykJSLCi05eQuRTQDfDlVg8FiVOXUbtgdj2HX0zBbTkbNRc5SoXApWhpr5QivOCwuWFGLWTRMbk1PONoTYAFSzwrx52MZeog6kox/cvaWpGlCU3zwgrKtBCQhIoBpFiMVFWRVqScm5Myj2p44FzCZYK7rQzOAb1nQftFP6jwh1KNlcyfaVRu1NAnZzB0qAdPxXAPmPSL1KCtuMSpUa8vYY3JYdbRZFXK0zMIbHfUOlKk9BEOSWGMjSbDezuPpeTkQSlSNxAFU2oru+R/3EJupMfOM0lZl94LVoR4kwxRF+C31KE1hqlXW5Wm4Cg+cC6e7DZDoPueYWlLCrrNF2ynSvHruhVXRwkucljTVHRfowm61eqbiMHVaecJ2aublOrGcbo473AxX8Cfcduj2PsPYoMx3/ACjfnK0bCCtMP5laW0gILYC5XJWLwNeUFDzZuTBNvAWTKIdbU24kKQsFKgd4P96xmUE96Y+XAvz+wpQke7KzBIoELoDTgFCx8adY11NMpypu5mOL7JzSXylEuslZrlsCCdRrSh1BB3nhHSTEuF3gCYvsPON95UuUV3KW1U9BnqY5X6lmm2laQJVs3M7mj/Uj7x2Rm6PcffZpItygcdmFZXV91IoVFKNTdIIqo89EiGQsuRdS74NHadUthTkugu0qEgnJmVaxKqWuLwxyuKUfN5sGe4hsbib7hccaCnFqFSVoAG4AAKNEjhFaUHZykaVOvSjaMRm2e9kwSQudcC6X7NuoT4qsfKnWKM6z4iO8S5omFMoQMiEpQhIslIoB0AgacryydVVoo4exZN8qSeZsPuY6WoXQbDSS/wAmeLmlIazq/Mr8o+X1PlFnSwdR5+P7FLX1o0Yvb8P3/oxz2gYMouh9v41BLvGqjlS55kJP7ecaFaGLowaVZVbqXPPx9Bh96bZSEJuUigAhsXFKxT8Jy80sA6ZnXF6HKP4dfP7Rzk2rhRUY9CmJY8N99YjZkl1AJiOKrln0KaNHEGp3jmhQ4Eaj60omt5Wu5YoxvG74NU2exlubZDrfRaTqhW9J+h3ggw6nU3K4M4ODLj4sekOi8kcoQ9qMQyuAVJUB3QNf+OcJqxcpJLoIcXNjrsi2sy6VunvLuANEp+GnXWvOFV0pqzNLTrbHAZ7OM39JLuXPEQLl5m1DA6etZ+d46DqsHtwdvspN9IuV6kaauytTi5Oxy0IzLTqy73LTaigvh4MX4aZQRVlXbYRemEIFVLSkc1AfODVMnxMiXtNjku842mVfbXNXCAD3a3y1WBSyvmYZG9gXFuSlbHURnfZtiKZXswpGcO5gQ6R3Sm9yB8V4BRdrF2Venv3elipM7EYkHWV9mVAICXMrqCM1wTQqFbUMTtlcHxqbTBeE7Pz7LhVMtOpRlIzKVnANRTQmJjGSeTp1oSjaJxs9M9jjLbjiiGUuklRqUAFBG7gTTwgZe8dG7gN+zGMJOPzT2dRYWiiFgKKbFqm6wsq5oNY5xvchpqCT7mnTeOskHK4k+f2ihKjVvwWaUoJ5Z5g84guABYJINBBU6c4vKwOrThKOGV1SlXuz3ZvTU+kVXTvPaXVVtS8T0+pR2ixQFZCTZNh9/wC+AjfowVOPqeJ1+odSdlwvxiZiuINhClOrSEGoOY68RTeYnd1KlKlUck4cifKbVtpUoJbWpINlCgJG40URSFb1E0J6Z4bYRZ23ZGrL1eiD/wC8OWpjYX+k67l9f4JJ3alK00ZStKjvWEpoN+WhPe6w11bLdEX4Ki7t3FR+5J6xTeRkWGNk1zcs57w00pbZADiBqtI/SNSoXIPXiY6nGad4jJOElsbNExra1lLKSyQ4t1NUD9IPxL3j+XWo3XIuxfUrqm72YqYHhq5l8ZqkqNXFHcN9OFrAREpOwyMbuxrQoAABQCwiuy2rHWaF2QWBdaVGLlGiyz2lo67bV36AijtltAUnsGlU0LigaHiEAjwJ8uMa2nhtiBGO53Yuo2hfzAJcyjeQkE+JNfQQ3dbgXPTRvdFbGFOqAXnUsHUk5v8AgRCd/eOpQinZjD7NMNllKLji0qeB7jZ1H8dD+Y8KVprro2PcKu5RVorA4vtnMUd4EncpSa8PykVEWGotXK6lgTttMXcknFBt1ZAQFHMQe8SaAGnTzipOTi7JjqVprKKGFbTTEyx31CirAEVIodQajeOEMp3krtjvBg8lVrB2x+aqv5lfQQcaUFyOsg/s/iKWlpZSlJDigAkAA1NrcfG0S9sRFaEWr8BTF9m3EElsoI1AqQRy6CENNu8RUKy4ZSwR5xmZZKrDtEg0Nd8Lne1hqknwa4zKjtC5vplH1ilGHm3FidV7PD/cwjbjHHJWYdlEIOZs0ClaZDdum89wprpcGLniXSMSto4+K5yeHmwiTGZxWZxRUee7oNBC22w1NJWjwRuM5TUab4J5VjlNSVmWmG6x1OFxM3ZhKSwx16zaaAfEbAU+fQRazbagE1HLG/B9lUpIUvvq4kW/an63g4UV1EyqdjQNnMJGbNTQV+3rBVZKKwTQg5yuI2NS+eafVT8zqhwqEnKn0SIm9rW9PsHOXmY5bA4OMilq6D5n6QmtPbZFjTU73bGV2QAvWE7y54XYpdonn5RHiDP077i40aWMY3LHltoRN+jIA20OzKHwVCyuPHkfvFuhqbK0wFdccCc9gamrqIFDS53xd5G3TGnY7BWy2pbyEqKzQDWgFvMmvhSG04XV2VNRLNke4lsBLKNWlraO4fnA86K9YLYRDUyXI7YN7s0020oklApndJKid5Kje/DdpAyjUXB14yd7FbH/AGfyE9VSwrMad5tw7hQWqU+kIk3fzBxxwzO9udmEYUywGVrczFQGegoBcklIFdeUHGdkWKUnJ2FRM4pYqVhPGn+9TEupJ9QJOd7EuATqWJlDygtSUKra5NjT8xG+kAuRfhykPK8bU+MwJANwCCD5fXSHq8sIiNK2C3s9LdtVWX48qP4joT528DGVra84zVODNLTaWCi5zNWAtD+hS6mG+2nD8s+y6P8AOaKD/M2a+ZSsf0xNJptrsV9bH/jUhZZwcUvFmxiOsyjPttIOWhWqhOVNyP5uA+0Q4otUadSa3cLu/wDRZ2HkG3s6VklxFw2TYo48SQbGvLjBwTfA7UrbZr5+ppmGSIAoBpypFiMVEpPIXYl6dYZchQ7haUfyimg18oXOFxsJNYEZtkq7x1JJ84a1kVls0TAJcIl0DSt/PT0pFGs7zdjW08dtNHOKzFAEjVXyhfS49A/MIja+wW9AFrSMptjSwl0DfAqLZB8vEm06qHSC8KR1gPicy3Mr7JCbkd5RIoBuV1zadD4aNBSSW79gLOHmBeyWEgTAWpxOVCj+U6mlq6d35w6pGVvLyTOdldoen3Zc6uIB/nA+sLVTUQw1cQoKSxgpuONfDMI6EgxYhWm/egC6dig7iSGqqUoJAp3k1Avoai1Ifvi+SVBvgq49MtzkstIcQ8tKFKaJKXMqspoRreBcItYsTHfCSbM2wNC5hKShskmxOgrvvv8ACKnJck4rI7YdshRBU4tOehypsb0tY8/HpCXVe9RjF/HoEopxbbXwF/B5k5VAkl11QTU60+msXFNRi2da9jRpVaG0IQk/kAApy3+d4wJUa05t7Xd5NKNajFW3Kw3YFinaoIUaqTrzB0Pzi9FVVH/kVjOrKnuvSd19hE9tKEqk+0B77DqFinAnIodKKB8IijJurbv/AKyBWoudJmUzmPuOpCUdxNLkfmPOu7wjQVRL4mNChTpeaWX9EFdhpcp7VYNKlKR6qV80wUU8sr6us5KKfqw9PAhSXEUDqDmSfmlXFJFj15QfDKsKjTs+B0wXFETDIcbFDotO9Kh+ZJ/vSkNjJSyWHhltUylANSK6HlX60+cMjHcyeFdg9WIZ6prqmifWvpDZRsgVK8iKaKW8oSKrVQJB5mlTyitUqKCuOUUNS8QNABYAUtFHbc1FjBQWSpVd+gieF8CbYLXuY/VCPFn/ANgti7mcPYs5lJCQKDrXxVb0iluVy34cSngc24+7SYIbaAJVV0A8hYU1gNVqJUKd4rL4LEdPGeI3f7Bx9iSGjhPIKr60jOj7W1a6L5D4+zak+jRPhWx7bilUmlpSuhVZNTTQV4ekO0/t2U6ijOKXrkRX0cqcRlwr2fsMqzdo6rlVKQetBeNSWpquOGlft/ZSbvhoJt7LSadGEHqM3z+kVZaianfezruxVnNkJdRq2OyVyGZP9KvoRD6evcec/HkhxuLmMbPzAWGwlC0EXJOUUOooa36RoUKyrrC4K1SpCj7wJkvZgc+ZTqAAaiiSaeJpBVJQp+/JIiOslPEItjcxsqytNA4SkG/ZkAV4WEKftGhLEc/AH/nT4SLI2WaQDkaqaG5UqvnWJjr6S5uv2AqLUviwlYjs32a6ocU25wUc4PUG5HjaL9GVDUJulK/51Qj9XqKWKsLr86rBKlqaAzZAsDXJc6agG/heDkpReA4amhU7r4nkljK0lQSopOik0KDTmDcQt2k/NksRuleP8n07JuTTLraW1qzoUmoSVai1+sTKcbWZMU73ETDfZ/iQTeTcrTeUD5qijFxvcRWoTcscDdgWxs6yx35dQVmUsiqFHgNFGpygQ+NRWsUNRpqspYjdWBeMLcbqXWnmxxWy4geZTSJdRdWJ/S1edpSwTHuxmQWe8HBlcSahJoO6v9u/iKwUX5sDYx2x8356BibxUC2apJqcxuTqTQceXKmkXW1BWF3cndlrDG1gh4oOUDu5u7m4WN6UrekJc0+CFJKRdw5SnZlvNxKj+24pyrSKlV3eSzQbnO44KELxyaaycZIHdYI6ynhCt67/AEOuZVNTJ03CKUElk0rH0o0pV0ozDeKVB+0dKi662Wf7dBkK/gS3XsF5XCELqBVKtRvHQ/8AMee1ar6apsqL87mzR1qqQU4O6J20OtLCFVoLg7j0ipJwmty5LcZRqJtD/JTtG0lSu7QawunqakFtcntMCrRTqNJZLCsZT8IJ5m0WX7WhBWpwu+7f+hS0cv8AJkbk4o3rcaUjPq6+tUkpt5XFun56hxoxWCKexLuioGbcd3jyjU0ftmtTTklnj4vpgp6nSwnaL+ImbcYq82kJCgptaaFGXvufqKVhVUj8oAynfF3TS8SV6l2+XK/5/AuEYNqFrX49F8P7D3s3S4iXQlxKknKa1FPiOWvA0MDKbU5bOGC1FVHGOUNxXC5VsWuHYTdo5duZC23BY3BFlJO4pO4xn0dbVo1vFpvLfHddiPQn2Jwd9Msht01KFKGdRqSMxynmaUj6NHUqUFNpptLD5XxMmrp/FqtwxEY14BLkpU42lxSfylYBp4feEVK8rXLVDTxpcEeOLHZFNLGwA06U6RlzrNvk0dNHzXI5PEQhtsAaISNfCDlX2VNq/OQnR3tv1Lb+MISnMbDrD/G9Ba00m7Cfju14cUGkpzFRolKbkk2AixKlGUfOi5ToxordyzM8Wwse/vIAyhJAXkqBmyjOBTdmr5QdFSUUm/zp9DzeulHxXswMeCYOmvdSANVECkPSuzKnJt5ywxiblqVoALcosxjY5LoDdgpkvTEw58CAEJ8TVR9BFCrK8rmnp1aO0dlvRWlWjH1NCMGzlJUbCw/vfFaddvqMUEd+7nj84T4j7sKyMYxGfQympuo2SniR9OJi5ptNKvO3TqPnPaijIbRTNCMySm5umgHSlPWsbjdOktsVwZOplTbzll/D9qXEOBa1Cg1TYCm+kUPa2ipa2il16Pt/Rc0mojp7eGvK+fzujRpLEW5qXCkgFJulQNfLhvj5rXpT09Vwlyj09LElOLwyIuGgBJIFhy6RDyW1FLKXJclZviYROn2EVKXYItv2hDi72KsoWdwBjc4SqguOHyjap6fbFLsYbq75NnrGKsoQgrAU4BS6cxF60qdItKLtboIk7SJXNoC4LEhPWlOVI57krXIldsmYxt1IoVdwjeMyv2jUxpaT2HX1Xmflj3fX9v5+oD1W1bVl/b9wTi21zcvalVndWqvIaeNI9JpPY+j0VmleXfl/wv2FKFWty7L6fnzGnZbbdktNomf/AK7hTVOcEJUk6HNoDqKGlwYTUnerJeppR0b8NSpZX++o4NvpcTmbUlaToUkKHmITVi3GyE7XF2asUMSk3FAZU1OuoHzipHSN84LFKpGPLAYwOZAplB5lQHTSH/pk6jnJj/1UEsFOY2NedV+PMpbT+lNVeqqD0MWoKMeED+qdvLEO7PbNS0rVbYzqpd1RCjzykWA6Rzk5FWpUm/eMqwthTqlOUu6tbiuq1FX1izFZweZrVt8nIcGGUtN0NrXOkWYRBhDqxI2xx5tLakNOBa1W7hrlHxKJHDTqREVKiUXnJYo0c3kG/ZfLBMopX63D6AD51jLqyyX9PDFxxFIpSWcF9LBKhwQl3CRN2ghd5dzjEFplFryzKChRoEO51ZTTcL0QeRFDXWPTaKvDYqfH5yI1EKm68WeYjs8pAq0pKknQGx8xY+kG6TXBmKDuJuJYZMNn8RpzqQSOVxYdITUTh0NKEoWwaB7IMYT2LzKj3kkrSD+lQoadFf6o8f7e07dRVrcq37m3oJucFDs/z/Y7F9qlykeIH1jz6pVXwn8jWcmupAl9BJyEEcjWLcNBqprFOXyYMtTRj70180XJR8fEoAdbwX/x9a3ilL8+JTr67StNb0DpxtarpFSLVtcbjGxH2drLJ+G/p/J5nxaUW1uF2bYcW4UiicporMaUNAfkQbcYvaX2RqanMbfEGpOFlJM79+l2KJW6XXNzbYqSeg08SI3aHs3TaZ3a3S+fyRN6k1jC7sjnJ2YeFKiXQdQjvOH+Ze7w840rSl6FVVqcPdV/t+yOsOkUNXSkZv1Zaq/qVeBUafcCer3PIaxmVS/IIe+Nl0tKP8K+8knoon+oxie06eyalFm/7E1DacBLfl1oPdJHS3yinDVdz0SinyVjiDw/zXR+9X3i3CqmLlRt0DGDy8y8AS64UV3rUfmYGrXSwKjTjlmp7OYTRIUaigsd584qUoueehT1Ne3lQ2BFGikbkkCnSL0TIm7tswt/H/dmm0tFPbKArUZsif1U4ncPHrbvtR5yhTvHfLj7gpfbTNVOrWtIqTmNE+QtAucpFjfbg4w5pLhNgECwGkDbIN8mt7P4UWJdttCaACtK/qNd/WM6pVW52NqnF7Fcnfl3NyT5iEyd8jlg9l2lJ1CqQklFjtBz9YG6OsZuMNaU2W1JC0KF67+BHAxuxpJLBE3u5E+el5rDVBSD20rmqArvBPJX6TzFj6Q2FadPHQTKCl7xZktqm3jZRbWdyzv5K0PoeUaVLVU52XUq1KMo5jklxWekgupcbKqAKISVEka1ygxXk4bndoq+FqHLy3S+RXc2hlQO4w45zDYSPW/pHKtCK4v+wf6apzKaKbm0xNkyivEn5ARH6hc7WMWnSy6n58yJGPvfBKrCuWf7QHjt8R/PkF+np/8Af7F1rbKfb0lzTgtDivtEuvP/AKfcn9PR7/VEK5mdnVkrHYpNAqgLYsOZzE8qx2+tLy8L5FiDo0o92GpDDmpdJCB3jqo6n7DlFjT0lB3KWpryqLJK5NBN1a7h94XX1FlZGXOTeEQS3azDgba/MrcNw3kncBxjNqVtkdzwg6VByeFc0hrZxLWGTLIOZaglZV+paTmFOVqRnRqSrb2/Q9P7MpqlUil+/wAhAbAIyq13fbrFOSad0epiC8Vl6CvhFzTyzkY3g1bZHDAJdlJH+WlR6qFT6mEVm51Glgyq1TasDZNqyN921SAPHX0rFly2U7R+Bn01vnn4loO5ezqbE0P9CvqIsqVoq4jbu3fnVH5XQ8C6tRVmqtV663t6Ui23nJkaqLjJxSwgvP45+CGU92t1X3cPGJvZWK0Kb5KuHYj322xoVitL21V6VgJcMbToOUsm44XtGzMHKhRz0rlKSD9vWMmtRdO8mzXhK+AmFxVc8Bo4mXrBNddYK/lwc+CLNEXfcnzdzPVzASKmN/cRa5LKzAcSQQCDYg3qOcNs2hbyKu0GxgAK5cAjUtn/ANSflEN9yrKEovAv4W4lLgzJFAcqgRp4HS8W9O4xmrq6K/D+I3TTTSUgJQkKN7W+UXNRCEbJIhx6sHuTKUEBaKAmygbHkeBhV6fEoj4Qp1MJZLsrMpSoKQb9fShh9KNNPykyobVwFEzaV76Hh9osNXWSvOlJZQMxqZ7JJVQGgJqeXSKGq8rTDoressR5nG3l3K8tL0T3Rb19Yz3Vmy+qFO2UEpnFho2Kk76Xhs5xXuoXHTwXKRpuxjctJtJU+8lMw8kKX2hyUGoQnNSw9T4RiauNapP3XZcfyOilNeTK9B2LyFSyloUlaTW6SFCw4jrEaem4J3Vi5o4NVMmW4ggZ1EWBJpCakdrN/gH4i0pTZOuUivGG0Lbg020alsartZRgjUNpCj/KKfSF7N02kZWqtCbLE7iGaY7FJqGgk+Kq18hSAr2i1BEUaVqW98v7He02IluWKkkZkm1eaVD5084sUk6jUF3+mStFKDlKXb63RiqcOaGjaP6R9o2rRRQb7krckkaISOgELbQMpIJSGEqWoJbTVR3D6wqpNRV2LuuiH7BcORLpy0Kl/Eq1K8ByEZFeUqrv0CjJILh0cDFbwfUPxUQv0rW94KzirJkqdzyieJhdn2DuhGmJHukm5j0U84FKbQPaJbN7DmYOm5bbNBSaLpxloWJKug+8H4NSccq1yN0UCsTdl5khJZ79aJWCEq+V+hrHUtFOGd/7C6mySvYBTjziHVIUq6KJsBQgDmI0W97uzPc28kbk8CCleRSTqK08tbwE44tcKCd72YDUFJVRBWpPw0qT0OXWnGKMpSi8MuxqO15YO+3miKBDxHNKlfMWjv1E/wDswXXop3c180d4liswWg08hQOoUoFKinga63Avygp6idSO2XzOpeFJuVN3Xpxc5wPZqamlfhtKKRqog05br+ELjByZZu3wh2wXY9TSs57606J7tajgipUo/wB0iwqcL+Zg1NPVnBra7M9xfbpAQqXMt2ikmlHQUBJ5pIzV5WMQ5wStyVaOhcHfc/8AfzD2wOMhWGrRopDq6gcFUIIrelajwjOr3WT0OiSlK/YHTYrXiLxUnHcjWZSnFUaPE3+0dQVncba0B89nr3ZyZWo0Tb0FfqI5SUZSkzM1sd8oxXINwWaLk26oVJXu4ndSKddvHdj5xUYW6II7ddxtDGriu+unwp+FPUm/7RGjoqEqa3Pl/Q89q9Tue2PAntSBOsaFik5lpvDqkBIqTHPAG6454RJpl00TQrP5lfQcox605VX6DIvarhZqXFOcVpKVvKMjBcsnDQ4QEYy6jLRRVmWFE7qbo533X6EpdiP3VUdu9GTtM3nsYCBc33CPTQpXdxLaQszGIFaqm53cB0i5FRirAbr4IXZmmp8Im6ZKVgfLbR9jMFfZ5wkEJFaXOqtDeluleMBKq4z91tEOClG1z2axNh9RW41MBW8oI+ShSEuTk+oqNKUOJL5f2VlBj4VTSerSF/JQhe1+vyGxlNdY/X+zhM+to5mllRpTvNFNK+JiLNdPuFUj4sdk+PR/0iZvaiZG5J/afvA89Ci/Zenff5jrK4KqrKVJSqfmTmzK7yZdoA1IToVU9TSOd+Fy/oei0ehjpKSaV/j35fyGnCcUl5NRFnXEkjtVrJPRNqJG6iYYopKzbNSdCdVJXt6BhW1DDuU/hJKTWvdJ861AiYxh3Ex0MoeoH2g9znUj3hog6JdbpUdDqRyNRyiXBC56K/D/ANMHYVsw4FESy0FCR+bNlqDuI8D5QmtOMVtmuShPxNLO6RHjGBTCFJFW6qNAA4ASeh3axUjFdE2XqOvVTEk0/oQy+xM07ZbzCBzWVEeGX6wS28ofLVNL3X+fMJYvPJlkollszBQgUqgtpS5TUg10PmIr/pLu7kdGrJ3kkr/YlkPaOxL2l8NKL95ZcTUDeSQCo0F6RYVGEcrkpVqVWeZybLhcbm3FONTDbri+9k/IrgAlKtwEFCrZeZWMerp6ibdijNMqQaLSUnmKeUNU1a5XsFsOZCE5qXMJqzUlYlImdWs2SBzvSEJRXIwlaW6Bb/VEycFyddhLDis3UbRUqVIvCG0027ssPrrQQiTSwPsR+6fxKjtkSTClpC9deMeqTfKKrjdERlinS4g4voDaxSnWCr7QaSWCHcHiWFYm1gbl+WYPCCItclTLXv8AOOu+DkncsCV5GBdyUjpEsU0JFgQfI1jmsWDptRkn8AtO46tLqjQheRTWat8hVmGXqPnGfKdpX7YPaxjFxXzBK8QBTpSkBKaauhkcFYzp3Qh1Owzd2JJSeWCe8f75QUKsr8g7VLDCwxxxSFIQVIVQZi2Smo0oqnPnDHUUlbqZ+uoxUL34AJLqXEuNqopJrU3vpU11/wB4ncmsmQp2aYUO0eIE/wCMgdEJ+0BsproH+qn6HK8XnVgpXMqodQEpA+UTjogP1E73KnYK3uuHxp8hHcnPUVGssI4Thjkw6ltoUNjm0CAPiJ5Qqb2oTKajk2eadqjIqijQCpA1p+am4xXpprJSm7g1DCq8YOadhaO0oA114GEWT5GK7LbTKTob8IXKGMDEX2U0FIXtsMjg6aavUwpK4yxYgt67HH55QiPVJFW5Ml6mpgkmC5HrykEW15CDjGQDaK3YAnSGWBTC+HSg3xKuldBN2CKJVP6YFSkwNx2QNw9IJRumRfuF5fCktoU9MUolJVkHACve+0Q3fgU6jm1GHXAkY9tC3MuVLWQUoFA97qd3h6xVqwjN4PR6GtLTx2Sd19gIJZRP4f4g17oJNOY1EZUqdWD7o2YV4yV0yBTp0pfpSFuoH4vY9oofmOUHebf8wUI1J3sgJ1VFXlIZtkH23HCw22qhFS4RqRqVDcOAi5GioRsjE12p8ReXC+4dn9nCBXLblHSi1yZiqdASvC6fCREWwEps8Rh19D5x3Ae8+msKpQJupRoB/YiGjlU7jts7h/u6MqaZzdR/vcIlwSV2VZzcncOoTTXUwqzy2De7LUsLjrCZSe27DSzgKPyqVC4Bism7DnAErZLZtccIi4KbRO26k76HgYJtWsMTLCV0hbiMTwd9rygbnXPzgZhXHyj2GyKyUdzPUuRPwAlYkDtLxyXYlMml3ecTychhwxyOaXAUrWJ1qvviYwvgHgtSwUNAajQDd5RFWaa2ohQzdlxa1uIKFdoUqFCCCQQYqSuuGF5Yu65FXEtjF3U3UclD6wCZcjqov3hedwR9BzFtYI0Ka251THYGqrB8P6njDMys91x8/uV94jaHKpb/ACCeF7FvPLBcJvvJzE+MEoYyV51kafg2CNSyMjYFfiVvP+0dYpym5O7J56gTc/7wMldHRAE0vMbwiTTGoqqoDaBxYLLLckwAQ4Rf4fvBJW5AlLoGcOmAklS9/wBOEdKDn1FvITLgVQ8rdD94r1I38qeCFgmK6AU1hVSm2/QKLtkvyz5Sm56coryzMbF2iV1neYrTldj4QwdMsBShWnGOprcwnCxcDQ8IsJJIE8yxG1E2Z+b6R7Fpcma+5yVQEVg5HSTEJ3JuSNKvAX81jlzYYsMNoLFrhOV1cJ1tBRkTFXyMWCoytg71XJ87RWq8smwXSIWBc7CYjghs+U2NaDypEgoimW2yalsE9T6xyiHFtcM8bQnckDpE8HNs+Ko5qx1gHis0VKNdBYCESdxkVYFqXC9vcbY8kmgtV9AK046xKjdnSfYLtipgr35ENkssyHFhJ0+26BqYQLdmH2UAqhL8sd3c7rYjWnvQG/ATLDK9BFWpwNpq7Kj7qs2u+EOKZY3NBSQJ71eA9YKlBXCcmy+q3lEySRCK/aco4naf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data:image/jpeg;base64,/9j/4AAQSkZJRgABAQAAAQABAAD/2wCEAAkGBxQTEhUUExQWFhUXFxwaFxgYGBoVHBsfHBwcHBgYGBwYHyggHBolHBwXJDEhJSkrLi4uFx8zODMsNygtLisBCgoKDg0OGxAQGy8kICQ0LCw0NDQ0LCwsLCwsLCwsLCwvLCwsLCw0LCwsLCwsLCwsLCwsLCwsLCwsLCwsLCwsLP/AABEIAQUAwQMBEQACEQEDEQH/xAAcAAACAwEBAQEAAAAAAAAAAAAFBgMEBwIBAAj/xABBEAABAgQDBQUGBAQFBAMAAAABAgMABBEhBRIxBkFRYXETIoGRoQcUQrHB0SMyUoJicpLwM0Oy4fE0c6LCFSTi/8QAGwEAAgMBAQEAAAAAAAAAAAAAAgMBBAUABgf/xAAzEQACAQMDAgMHBAIDAQEAAAAAAQIDESEEEjFBURMiYQUycZGhsfAUgdHhQsEjUvEVQ//aAAwDAQACEQMRAD8AWG0kwFjQbLzbYHWDskgLkDrkdexKR1IozKivUq2Qe3A1SbQCDFajJ+JubK9R4sSoSK6RoaxboWS6iKbs7kihwEVlTUfKkE5XyTS8tm6bzDXZYBvcINIvaAUbHXCbdSABpviKbV7yJkn0LCpStICqlN8hxk48FpiTFABpHKFsHOb5LbjdBD4RQptkecGCa6s5XJUIrfdEKSauiWrckyUwJx4sx1ibkDio6T2oFsquQtvuAyjMq4Qa5FsgQDSDhduxKJQo04iGcuw3oRKQTB4CSVjjPSBUCHLqSZ47b6g7mZa22EiO45LruyF57cIHc75JsQpRYmEynbgdGJbw1PeivLJNTgZ5BrumAorzpFSq8FpDUbM4tq0eCmpErbEdCjFLJEphFpjKmKcpRdS0RivY7aHCOqvqHTju4LQAGsV/KuWWfAqPhFmWmE77x0qkL4O/S1EXBPIArWghbqxtkj9NUbsitPYwMtEAk8TYfcwuWtUVaI2noJSl53b7gUvLUe8okHdoIo1as6r88v4NGFCnTXlWfqGJR4tiubu8Dp/tDqNSVHK4KlWCqu1shuto2VkynhnJESRc8WiogWrgoquo3QvbY4pFmpg0ru/QhR6HD3AQ6MbBu3CI2nKa6QUkrEPB683aqdIBSs7E8lJQpffwhyXQgn965CF+HHuRu9DKVZlaR21yykXrpHyJFXCJdCV8k+LFdS29LZUUFzWF16KjHCyRTq7pZJsMk1A3Bir4cuA6tRPqMjLdAItafTKD3S5KFSpuwWkJjQ2le5M0BW8BVvttEmLV8llJBtWKKpOOR29MhxScDKLXVuHPieQHzipqZ2djc9maXxM9P9f2D8AxIvpUF/nQo13VB/KbeXhFZou16SpvHARmJxKOZHkOpinV1EYOyWRcKUp+iAk1jQrVVyPyjRPlr6eMVVKUpXmWo0rK0QTOY46q4UBTcBbx4xcpUNyvIs0tNDqNsvN0YS44L5QTbeQN0RJ7LmfKk5VXCPcqSswt5wBRokXyjTlXjeBpQ8SabH1KcKMLx5Y7YI9mSUnVJ9Dp9Y2dPK62voec1tPbJSXX7l9QiwUTkCOeDuTl1ApAchpA148P76Q6KsjvRFYN16QQSwjvshpEkSyRlJT0gJRusC+DhxgKuIhS28k3uR+6HhDfF9TjO2GQBFnbZWGSlfktNsjjDFFAXLDEuCYicVtyduaQAxDGJtb6m5NrOE2Jy1APM1oIrbL5ESqM8mnsVboHUpbrpVNj0IBB84njqIlWtyC5jGJoVzzqE8gEn0Ajt7AjVcnZJgp7aZ4WE04ro2B8zEbmPjCb5Vv3O8N2inVvNtofcBWpKa1ANCaVsOF/CF1GlFt9CzQpbpqPc0LEZkuLvWgsK1JoN5rvMYU57m2z3mnoxo09qBcpNFmYJBoFWPQgf8xNSMpUvLyJq2c2mHcSXRKaca+kYdNZBS5AKySTxjSoUd3mZapwx6FjDMP7VxDf6jfoLn0Bi9KVlgKtVVKDn2+47zmDOvEJT3G08fiPIcBxhMdNUqc4X3MSnrKVFXeZP6I+lsI7E0Kqk8RTyPnBqmqLyRPV+KsII4W+UPiui+79vW3jD6UttS/cq6qCqUHblZGNcXm7GJyewPIaRXmFWiSbFFTcMv2OXofEQRBwoxILOFKjrHEQFDbyiJK6I44Je15QjZI7e+xm6CNxjUe5MOyJKRPJFj2amuxYcdPwpNOu71gJtrAupKyINhp0NMpqRmUorV1PGFqXQp+JFqzY9JxFp5BbdSlaFWKVAKB8DEbeqOUmuBC2i9l4JUuUWMhFezVcjklW8cjfrEWTCTi32ECd2XmGyQEZqagG4/aqh9I7Yy0k+T7Z9stzcvnSpJLo/MCnlvivqE/Dlcs6G/6mP50NCxvE6LypvQX8d3lTzjFtfJ7ChJRWQNNLC1Zha2kNhO2GdNbpbkFPfitCN5AIPX/innGZUpWrWXXgOEdyOmmSTQCp5Rq0qMpK0FcbUq06MbzaS9RgwIolcz7qSVJBtWyRS6jStTraNOloJW3TPNe0/a8Kq8OlldWGNitqFz7z9EgMtpRlsQoqUVVJvpRPAax1SKi8MyYVHIPy5SsuNLGijTlW4p4GK8bOTgy5U3QUakeq/oozkopo8UjfwitVpOnlcFilVjVXqWJbESNbiBp6iUV3FVNLF8YCKXgoVEXoTUlcpTg4OxC8YYgWQmkTkG6OCYm5ytciVBXIwcHwiMnKx8m24Rzv3CukS5+nmITsn3J3oy9ayNwi8q/cPYSNOg2iVWT5IlBoH7evZZZINcudOci9BenmrKPGOm7lapByjgo4Yl0ISoNKKFAFKhQ1B4VoYXkyJ6eonwWl4wGz3gts7swIjr2FrxI8ILYdtiB8YI60id4xahr30HDjks+KO0J46HwIgrofDURXDKc5h6KjIuqdRUBRiYpSe0tUtS9yS+dwecCSTmK1muug+kLloKMnwbVP2nXp4Tv8cnadn2T+s/vp9IhezqXqG/a9bsvk/wCQBtvJCVQwthS0FwqChmzA00N9DAz0dGNrRyV6vtPUu7UrfDAy7G4uH2BmAStFlgUFeCqcD84t0Wtu1dDOqznN7ptv45IdotrWJf8ADFFuH4dR+6JnWSwsg2aW5jR7JZdAZdUlIGYprTlmsK7hWKFTLHUp7o3QacUROOp/UhCx/pPqB5xQqLbVTXU2YpS0kZdm1/sONELTfXQxbhLcjOknCWBaxiQWyStsZm9Sn9PT+H5dIytVQnS89PK6r+DW0teFdbJ4l9/7+5LgmJJX3a34bxEaDVQnLb1YrXaWUFu6BUixjWeDKeUDlQTkVlFI5PSO3EpM4IgdxNsnBTEqb4JUThUGpAuLPa8o7Pd/UjaxHWzuiOOC+pHsmx3omEvNYGb8pxiTIdqlQqlQKSOUNU83BSxYvTaMrbKEiiUtpCRwAFB8ocmmrlWp7zEvbgEhJrAyFSKuwbYW+AoVTeoNwaAmh8oKkk7joQjKLuifaDDFIdWW01RWthpW9LbhWBqUnHKKFbSOHmWV9gaxijybJcWB1+8JTa4Exk4+6WhtBND/ADVen2gt8u4fj1O5PK7TzOZNXKiorVKbjQjSJjVl3CWpqdzXkYDLvJT2zSXMo7ua9K60hk5NlqFaXIue0jC2JWTcXLNpZWcicyBlNCtNRXmKwMcphSqy3JXMRlxVY3kqGt633mBtY6o7pn6U9mMuUyqiRSq7dAkfUmETTvkdQjtppF3GF9nPSqty0qbPqR/5ERVqO1SLNrSx8TRVY9mpfn7IJTE0iXSpx1WVCd/GugA3nlDFaF2ypGnOu1CCu2A5vHVuSzj2UobUMjadVGtitXC1aAetYTXlKVJ2xfH9mhS0UKdeNO92svtjohP97y0Kagg2pYjpGJH2fJP3jdcL8jxgc8pbVVporS/oY3qNSUqaUndrFzyetoRo1Xs4ZdMrW8FGVym4I590HOCsjtqOhJJ4epiMHbUe+5I/TBKXY6yPfdk/pHlE3Z1kddgngPKOz3O2oz91kbomTV7LgNOxW0rBQTRLyQUiZtqLsT1Lc6qob/lEWKXuIqVPeYmbcHuJ6xMhMiHYAfiDqf8ASYdQXJap+4xknD+Irwg6nNg+h5jOCtLynLRRtVNj1O4wMaUZ3uVpUITu2Ul7HGnddTpopP1B+kQ9M+jK0tI+jFtyXKHgk0qFgW6iEOFnZiJU9uGfoGTFj0jpFin1E32wrpJqH8aB6xMfdJl75l2xkihb6FLFQMxCeYBoT47o6GZpDIWcrH6J2SbpKoPEqPqftCtS71GW1wBMemxMTGRo96UWnNzUqhUAeQA8ajdGVqqnmUV8Td0MfBot1Fiomvl/6S7WYWqZclqV7PvBfLQ16kVHlD3HxLNA+z9RGhCon72Lev5yWMabT7upoECwyjoQQAPCEVZ3fOANLKXjKo/3/cByeGJRc95XyitOpfg0KuplPCwg9hLdj1i1pb7WY2vacohRANNfSLTSKSOVNwSkC0fJJES7HIlC4Ek5KxxHmIg48zjiPSIwQIaUw9K2TrkUyzvjrN9CVIoqRSBqe40GmdzCq5P5RFyHuoq1PeYmbcKsgc4iQmR5sIaLHVQ/8TDqBagvIMUwPxXP2/KDl7wXQKTybJgqPUWmTu2HhFhEGf4h/wBV+8f+sUavvspVvefxN2kDc9ITMKjyJPteQTKLpei0E/1AfMwcV5SX77M82UllI75sb0HI8YGCalcjxUpeXl4N0cxH3PDkrUO8lsUTxWr8qf6iIp6ip5pM2tJppV6saff8ZnuxryhMAkklzNnO8k97Medb+JjJqptnsNfRitNZf42t9jSJh4hlQrQ2ofEWHhWG06j8NxPLxgnVTFyamQkVO7hFe98GnCDlhHsti7StTlPP76QTVuDp6aouMh/CXAa0uOUXdK04u3oY+ui1KN/UKp0ixcpJHtIi6OInEmCUl1IafQ4EC32JRz2IjlM7addiIneTYTlsb4tzhm6FpnikVSRAxOuDHm9YGp7jGRZVUbDlaHUn5ELqrIn7a/DEyK0iHY1wBaSTQZzc/wAtIdQ4LcPcG1AzOrI0qmG2vI58BOcH5YmksCWyWZTbwhyCJpXZRhSkurTmVY3Nq9Ip1JJyKVR3kNco4Ek5iAKam0Jkm0FS5yZr7Tsf7RBS1Xs86QpW5RF8o4i1fCCWI2DlG92ANj5xDzjaDaqkpUD1FfSITFU6TjWSfBpHtTmaNMt7lO1PRKT9VDyjKrLys9r7DgnVlLsvuyDY3Dsie0OpsOm+KE5dCz7T1G5+GhixMmiRu18dw8B84KUWopd8/n7GXQs22KmLk2A6x0Fi5rafuDm5dSjZJPQVg1ZFlziuWPeycgWmqqFCpVacqUH1i7p4+S/c8x7UrqpWSjwkGVGLG1MzLs4U4RE7ERuZyHuMC6XVHKp3JEriNgW87DkBKNiVK532kRgkVWE1jQbEkMyxQE7v7tA7VY5PIOeb3iK83hjk7AFyYCZgp0qAesWdN7iG2Uo5O8VwRp8UWCDuKbGLLpRZX8OJWkNmGmgAM5vWpP2Ag4U4xVg1ZKyLEoiilDgqkQ8MiXBfmtUwNN9xMrFiaNvCLC4JBONbeLlyG0NIJyg5lEkbxoKcOMUqqsyq0txWw5czOTEuJpRCHVWQnuigoa5R133hTbSHxpln2vyCWZdtKAAkOC37VQaleIEr5RnGBmiCreFVB6UMJZV1Empqxu21Eh7wJVWoCirrmSCPDf4RmVZWi79z2Xsyv4e990iRKw0knRKRU+H1jOvd3YbTqSt1YSxLvNAjgD5xoT80b/uVKHlqWKbLWUU84qSzyPlK7Kk5jUu1/ivNI6rSD5VrBKEnwhcqkY8tEI9oMur8OUbemljUNIKUj+Za6ADneNinHypJGFVrx3N3OmMdm1KHa+6S1T3WlOF51W/LYpSDzGaH+D3dis9RJq8V9Cmnbp4qKRLpNNaKI+kR+nk3ZCf18/8AqWFbchP+JLkdHUk+WWI8CQX/ANFdY/UbMPdDraV0Kcw/KaVHEGkVKjlCW00KU1UgpIkEuQdekEpXWSduSXsTEEirLmNGQktkZh84UyQU7L0PKE1IrlBpi5iuFhSnXf0JbA/cVfaG0LKGA91iq5PrbbzWUEjQ6+cWnN2Ac7EGFbWIecS32akqUaagiIhW3StYjxE3YKsMfiKrxrDXyS5Fh9FSOURCDQqSuWVjNuMNvZHN2Rnm3zGR9I4tg+qop1eStzIZn8VRLPyLzpohAJV5JhdRXSLkf8j3BUKxuYemJnN7khWRpnMUhSqWJykXSDUnirlERQHqLGP4aww+4iUCikGi2QFLUlQSKqSLlTZ47jXiI6aV8Cq2nlVs0ansPiQmcObzV7RmjbgUCFAoFASDe6Ck+fCMrVxsnb4mzpnKNt3wJNpu5KLO9agkedT6CKE1tpOXey/k1dH5tQvRX/0e4xioRKNKIXRxKQVIAJT3a1vv4WMa+jhGovN2MP2pWqadvw8O7VxCnsLD9S0+qZHxIefdBB/lCgAKbiBF7waa92KRgT1uo/8A0k/pYBT0h7um8m0n+JSVuJ9VZfWIaa5QEaspO7k2CJvEJlYy+9LSgaIbAZQP2tZR84FyZbhqIr/D8+QFUgoWFpcOdJCgqwII0NeMBvLCruas19y4nG5pwkIeeUo3ogkknfZAvBqpK/IKoxWXFW+A27K4dNulBfl3EJrdxQCKgb8qiFV6CDhFt8GfqtPTg705K3Y3HAP8Loo/QxW1S/5LmhoHej+4SCgYqp25Lp1TmYPcjhFlXo0YTvgQ0EmVR0gSKYMLmlazJVwTiKPwZgjf2Q6UKj9YKnwHdilixowr+WHy4FyFHZQf/aZ/n+hhdP3kJi/+T87GjuuUctxhtR2LSVy43iCM+RVjah3GvHhAxrWdmV5xd8BQQ0SZr7S/8dv/ALX1MJqhR95AfaqYM3Msy7VykBPLMoJrXoBeFXcrItd0jTlTbGGyjaM9G2gE5gCaqUe8qgBJUoknlDrKMbsmMNzyK0jNNue/PsTLaXi42W8ykpDqAglbZzXTffa4FYryd5NplnbFWUlgY/ZhiKph95RKsqkUCVbggpABpzK/OKda8pK45WgrL4hX2hvgKaaGiUk062HyMZWua3RguEja9kReyVR9Xb5f+l+SlQ7h6ULGqD4ZScpHkIvaWo4RjJdjO11GFWrOnLh/7/gzjaDDLd4UcRopNiRxBFx/zGw5+JDfH8/8PH16NXR1XTl/TQutbRzTVUhwPI/S6Mx5jML+dYUqlg9lKWZKz7oqPYlLu6SziHaE5EKGRVAVKPKiQTanSC2bg/09T/GSa79Rh9nz7b5UEyssCkZgtwFxetKC31iaSXAjUbqPllNv6DJjO0q5c9kgtZrVohQSnqAvWCnPa7Iq7pSecr4kOyGITs1OtpcLSpcVLuROWgCVFINSTdWUWPGK9TUyS5yXtJSpVZW2vHyNcQEgUSABwApFWU3LLNmMFFWSsj4mADOc3OI8h2RBQaRdkrWYsJsvVFYbCe5ZFtWZSxnE0sMrdX+VCanieAHMmg8YiSvlnbrITNgXZqZW+p1VGHjVVQTVQskN8k2B6cYZSjZegtSayMm02yTipZYZ76svdSCL8u8RQ+MMlOLVkdKTYi7KbOvomUF1IRkVUpJqqwNqC3rHUqcr3ZPh/wCQ4TP+NTnE1XkbEozx/FV1EVpci3zYvYJias4aN0k2rqLWoeHKDpze6wuSTVxZ9o3/AFLf/bHzMMqik/MgBKKXJTLDx0BDgPFJssHnQnzEI4sy6ubD77Wsrkolxu6VKQbDgafKnlDm/Ick3gyKddCaAp71NCKeN4TclKSTyaL7K1uyzfvqFpU2XA1MNKBFEqWlKXGlDRQJBIIvSnCg1Kd47hlObeGMePOKmJxYTcleVPhYfePNVd06kn3dl9kev08Y0dPG/RXf3ZorUmG20NjRKQnyFI1FS2JJdjzjquc3N9XczL2mOhDSUpCVL7XJe4PdJUCN4sPGL+mpuFNy7mb7R1catXZ0irv4u2BFadZJoplCV/pyih5g7/nDXJmTPxPeUm0XMAQj32XKW0JOc/lAFsiqwdOTuiFObi022RyTqpWYeVKUU0VEJqK0BNTQAiwVUA7wBHPE24kV9tS2/k7Xh0waqLS1ZrkgA/KIdCb6CtsehqezEomUYSE94kVUrSpOp6bhwjFnVk5NyjboblCnGEEkw3/8qaWA8b/35RKqqw67Kz2IrUO6opPKg+UJnXurLD+QSfci98d/WYT4no/mHuXYECPQPgrk6FR0VmxD4Am2WFOTEt3BnKFhwt1yhwAHuVGhvXw3QupW2VFF8HKKaFPC/aCWwEplgkAUASvKBTcBltFvxXa1hUlcPo9qJp/gcB/if/mB3egiUXFkU1t8hRC1Sqsw0INDw3puIKNWxMZ2xcGSG2bLj/fQpupNyaivPhHOW53LCkrF5+ZStZUkgiuovC5ckXu8HuHnK+3/ADJ+YEQveuQ+GUfaOQZlu4s3c1GuY2h9URFXZR2hfZclGEhxHaJ/iFrEUPAQDfkRYze5akNo0qw9KVuFCkqylQoT3aWA3kinnEbvLYsRw9zAs3LS86rOqY7FwAJSHEFaCkVIKlINUqqT8NB6wOHkKcHJYKkm7OpC8PZUCkrClBvKpKrhSV59yLA7vO0DVnGnF7ngGnSqykoxWTbPZ5gS20Bx5faOC2agF9+WgFgLVNzWMihGM5uaVkuDY1dacaapSld9Ri2gxEMNKcPwig5k2HrFvbulYyq1VUaLqP8AH0Ma2vxFMw+2lCsyW0FRPEq+tvWNCTvZLg85TbUHKXLf59wW/hKlJugkdPWJVN2AVXa7pkX/AMa60pJqoUqAo6gKBBv0JvEOElkYq0WMMhhK0gZE0ApW1PSChCXQTKTbGFnDnKDMCegIHhWLOe4LaRYlJlyXqFoUWidbd2vC/pFHWaZVMxLWn1nhYfH2C7aKpC2zmSeEYUqFSPBtwqwqK6Z8VQttpZDO6wvyEg1kE0AF49M12FE4trALsQWmDuihq6Ur7mMpvoZr7S9muyX700Pw3DRwD4Vnf0V8+sM0lbctj5QLhtlfowdhWF55NzTOu6K/waeZKhF5LBVru7+AMw7EBlyrryNfn94F5KrgDMbCAsLQoGtlCoJruPl8olMsUk2trTIJLFi2apVT5HqIIPY17o2YLiBnliXbol1SVAKvlFASVGlwBAbSc2bkcK9mM7cp7FfGjhB/8kiGOLR29AHFtn35ZaUzDeTNegUhRIBoSAk/OBbS5G0qbqe6H2cTlVJykJSLCi05eQuRTQDfDlVg8FiVOXUbtgdj2HX0zBbTkbNRc5SoXApWhpr5QivOCwuWFGLWTRMbk1PONoTYAFSzwrx52MZeog6kox/cvaWpGlCU3zwgrKtBCQhIoBpFiMVFWRVqScm5Myj2p44FzCZYK7rQzOAb1nQftFP6jwh1KNlcyfaVRu1NAnZzB0qAdPxXAPmPSL1KCtuMSpUa8vYY3JYdbRZFXK0zMIbHfUOlKk9BEOSWGMjSbDezuPpeTkQSlSNxAFU2oru+R/3EJupMfOM0lZl94LVoR4kwxRF+C31KE1hqlXW5Wm4Cg+cC6e7DZDoPueYWlLCrrNF2ynSvHruhVXRwkucljTVHRfowm61eqbiMHVaecJ2aublOrGcbo473AxX8Cfcduj2PsPYoMx3/ACjfnK0bCCtMP5laW0gILYC5XJWLwNeUFDzZuTBNvAWTKIdbU24kKQsFKgd4P96xmUE96Y+XAvz+wpQke7KzBIoELoDTgFCx8adY11NMpypu5mOL7JzSXylEuslZrlsCCdRrSh1BB3nhHSTEuF3gCYvsPON95UuUV3KW1U9BnqY5X6lmm2laQJVs3M7mj/Uj7x2Rm6PcffZpItygcdmFZXV91IoVFKNTdIIqo89EiGQsuRdS74NHadUthTkugu0qEgnJmVaxKqWuLwxyuKUfN5sGe4hsbib7hccaCnFqFSVoAG4AAKNEjhFaUHZykaVOvSjaMRm2e9kwSQudcC6X7NuoT4qsfKnWKM6z4iO8S5omFMoQMiEpQhIslIoB0AgacryydVVoo4exZN8qSeZsPuY6WoXQbDSS/wAmeLmlIazq/Mr8o+X1PlFnSwdR5+P7FLX1o0Yvb8P3/oxz2gYMouh9v41BLvGqjlS55kJP7ecaFaGLowaVZVbqXPPx9Bh96bZSEJuUigAhsXFKxT8Jy80sA6ZnXF6HKP4dfP7Rzk2rhRUY9CmJY8N99YjZkl1AJiOKrln0KaNHEGp3jmhQ4Eaj60omt5Wu5YoxvG74NU2exlubZDrfRaTqhW9J+h3ggw6nU3K4M4ODLj4sekOi8kcoQ9qMQyuAVJUB3QNf+OcJqxcpJLoIcXNjrsi2sy6VunvLuANEp+GnXWvOFV0pqzNLTrbHAZ7OM39JLuXPEQLl5m1DA6etZ+d46DqsHtwdvspN9IuV6kaauytTi5Oxy0IzLTqy73LTaigvh4MX4aZQRVlXbYRemEIFVLSkc1AfODVMnxMiXtNjku842mVfbXNXCAD3a3y1WBSyvmYZG9gXFuSlbHURnfZtiKZXswpGcO5gQ6R3Sm9yB8V4BRdrF2Venv3elipM7EYkHWV9mVAICXMrqCM1wTQqFbUMTtlcHxqbTBeE7Pz7LhVMtOpRlIzKVnANRTQmJjGSeTp1oSjaJxs9M9jjLbjiiGUuklRqUAFBG7gTTwgZe8dG7gN+zGMJOPzT2dRYWiiFgKKbFqm6wsq5oNY5xvchpqCT7mnTeOskHK4k+f2ihKjVvwWaUoJ5Z5g84guABYJINBBU6c4vKwOrThKOGV1SlXuz3ZvTU+kVXTvPaXVVtS8T0+pR2ixQFZCTZNh9/wC+AjfowVOPqeJ1+odSdlwvxiZiuINhClOrSEGoOY68RTeYnd1KlKlUck4cifKbVtpUoJbWpINlCgJG40URSFb1E0J6Z4bYRZ23ZGrL1eiD/wC8OWpjYX+k67l9f4JJ3alK00ZStKjvWEpoN+WhPe6w11bLdEX4Ki7t3FR+5J6xTeRkWGNk1zcs57w00pbZADiBqtI/SNSoXIPXiY6nGad4jJOElsbNExra1lLKSyQ4t1NUD9IPxL3j+XWo3XIuxfUrqm72YqYHhq5l8ZqkqNXFHcN9OFrAREpOwyMbuxrQoAABQCwiuy2rHWaF2QWBdaVGLlGiyz2lo67bV36AijtltAUnsGlU0LigaHiEAjwJ8uMa2nhtiBGO53Yuo2hfzAJcyjeQkE+JNfQQ3dbgXPTRvdFbGFOqAXnUsHUk5v8AgRCd/eOpQinZjD7NMNllKLji0qeB7jZ1H8dD+Y8KVprro2PcKu5RVorA4vtnMUd4EncpSa8PykVEWGotXK6lgTttMXcknFBt1ZAQFHMQe8SaAGnTzipOTi7JjqVprKKGFbTTEyx31CirAEVIodQajeOEMp3krtjvBg8lVrB2x+aqv5lfQQcaUFyOsg/s/iKWlpZSlJDigAkAA1NrcfG0S9sRFaEWr8BTF9m3EElsoI1AqQRy6CENNu8RUKy4ZSwR5xmZZKrDtEg0Nd8Lne1hqknwa4zKjtC5vplH1ilGHm3FidV7PD/cwjbjHHJWYdlEIOZs0ClaZDdum89wprpcGLniXSMSto4+K5yeHmwiTGZxWZxRUee7oNBC22w1NJWjwRuM5TUab4J5VjlNSVmWmG6x1OFxM3ZhKSwx16zaaAfEbAU+fQRazbagE1HLG/B9lUpIUvvq4kW/an63g4UV1EyqdjQNnMJGbNTQV+3rBVZKKwTQg5yuI2NS+eafVT8zqhwqEnKn0SIm9rW9PsHOXmY5bA4OMilq6D5n6QmtPbZFjTU73bGV2QAvWE7y54XYpdonn5RHiDP077i40aWMY3LHltoRN+jIA20OzKHwVCyuPHkfvFuhqbK0wFdccCc9gamrqIFDS53xd5G3TGnY7BWy2pbyEqKzQDWgFvMmvhSG04XV2VNRLNke4lsBLKNWlraO4fnA86K9YLYRDUyXI7YN7s0020oklApndJKid5Kje/DdpAyjUXB14yd7FbH/AGfyE9VSwrMad5tw7hQWqU+kIk3fzBxxwzO9udmEYUywGVrczFQGegoBcklIFdeUHGdkWKUnJ2FRM4pYqVhPGn+9TEupJ9QJOd7EuATqWJlDygtSUKra5NjT8xG+kAuRfhykPK8bU+MwJANwCCD5fXSHq8sIiNK2C3s9LdtVWX48qP4joT528DGVra84zVODNLTaWCi5zNWAtD+hS6mG+2nD8s+y6P8AOaKD/M2a+ZSsf0xNJptrsV9bH/jUhZZwcUvFmxiOsyjPttIOWhWqhOVNyP5uA+0Q4otUadSa3cLu/wDRZ2HkG3s6VklxFw2TYo48SQbGvLjBwTfA7UrbZr5+ppmGSIAoBpypFiMVEpPIXYl6dYZchQ7haUfyimg18oXOFxsJNYEZtkq7x1JJ84a1kVls0TAJcIl0DSt/PT0pFGs7zdjW08dtNHOKzFAEjVXyhfS49A/MIja+wW9AFrSMptjSwl0DfAqLZB8vEm06qHSC8KR1gPicy3Mr7JCbkd5RIoBuV1zadD4aNBSSW79gLOHmBeyWEgTAWpxOVCj+U6mlq6d35w6pGVvLyTOdldoen3Zc6uIB/nA+sLVTUQw1cQoKSxgpuONfDMI6EgxYhWm/egC6dig7iSGqqUoJAp3k1Avoai1Ifvi+SVBvgq49MtzkstIcQ8tKFKaJKXMqspoRreBcItYsTHfCSbM2wNC5hKShskmxOgrvvv8ACKnJck4rI7YdshRBU4tOehypsb0tY8/HpCXVe9RjF/HoEopxbbXwF/B5k5VAkl11QTU60+msXFNRi2da9jRpVaG0IQk/kAApy3+d4wJUa05t7Xd5NKNajFW3Kw3YFinaoIUaqTrzB0Pzi9FVVH/kVjOrKnuvSd19hE9tKEqk+0B77DqFinAnIodKKB8IijJurbv/AKyBWoudJmUzmPuOpCUdxNLkfmPOu7wjQVRL4mNChTpeaWX9EFdhpcp7VYNKlKR6qV80wUU8sr6us5KKfqw9PAhSXEUDqDmSfmlXFJFj15QfDKsKjTs+B0wXFETDIcbFDotO9Kh+ZJ/vSkNjJSyWHhltUylANSK6HlX60+cMjHcyeFdg9WIZ6prqmifWvpDZRsgVK8iKaKW8oSKrVQJB5mlTyitUqKCuOUUNS8QNABYAUtFHbc1FjBQWSpVd+gieF8CbYLXuY/VCPFn/ANgti7mcPYs5lJCQKDrXxVb0iluVy34cSngc24+7SYIbaAJVV0A8hYU1gNVqJUKd4rL4LEdPGeI3f7Bx9iSGjhPIKr60jOj7W1a6L5D4+zak+jRPhWx7bilUmlpSuhVZNTTQV4ekO0/t2U6ijOKXrkRX0cqcRlwr2fsMqzdo6rlVKQetBeNSWpquOGlft/ZSbvhoJt7LSadGEHqM3z+kVZaianfezruxVnNkJdRq2OyVyGZP9KvoRD6evcec/HkhxuLmMbPzAWGwlC0EXJOUUOooa36RoUKyrrC4K1SpCj7wJkvZgc+ZTqAAaiiSaeJpBVJQp+/JIiOslPEItjcxsqytNA4SkG/ZkAV4WEKftGhLEc/AH/nT4SLI2WaQDkaqaG5UqvnWJjr6S5uv2AqLUviwlYjs32a6ocU25wUc4PUG5HjaL9GVDUJulK/51Qj9XqKWKsLr86rBKlqaAzZAsDXJc6agG/heDkpReA4amhU7r4nkljK0lQSopOik0KDTmDcQt2k/NksRuleP8n07JuTTLraW1qzoUmoSVai1+sTKcbWZMU73ETDfZ/iQTeTcrTeUD5qijFxvcRWoTcscDdgWxs6yx35dQVmUsiqFHgNFGpygQ+NRWsUNRpqspYjdWBeMLcbqXWnmxxWy4geZTSJdRdWJ/S1edpSwTHuxmQWe8HBlcSahJoO6v9u/iKwUX5sDYx2x8356BibxUC2apJqcxuTqTQceXKmkXW1BWF3cndlrDG1gh4oOUDu5u7m4WN6UrekJc0+CFJKRdw5SnZlvNxKj+24pyrSKlV3eSzQbnO44KELxyaaycZIHdYI6ynhCt67/AEOuZVNTJ03CKUElk0rH0o0pV0ozDeKVB+0dKi662Wf7dBkK/gS3XsF5XCELqBVKtRvHQ/8AMee1ar6apsqL87mzR1qqQU4O6J20OtLCFVoLg7j0ipJwmty5LcZRqJtD/JTtG0lSu7QawunqakFtcntMCrRTqNJZLCsZT8IJ5m0WX7WhBWpwu+7f+hS0cv8AJkbk4o3rcaUjPq6+tUkpt5XFun56hxoxWCKexLuioGbcd3jyjU0ftmtTTklnj4vpgp6nSwnaL+ImbcYq82kJCgptaaFGXvufqKVhVUj8oAynfF3TS8SV6l2+XK/5/AuEYNqFrX49F8P7D3s3S4iXQlxKknKa1FPiOWvA0MDKbU5bOGC1FVHGOUNxXC5VsWuHYTdo5duZC23BY3BFlJO4pO4xn0dbVo1vFpvLfHddiPQn2Jwd9Msht01KFKGdRqSMxynmaUj6NHUqUFNpptLD5XxMmrp/FqtwxEY14BLkpU42lxSfylYBp4feEVK8rXLVDTxpcEeOLHZFNLGwA06U6RlzrNvk0dNHzXI5PEQhtsAaISNfCDlX2VNq/OQnR3tv1Lb+MISnMbDrD/G9Ba00m7Cfju14cUGkpzFRolKbkk2AixKlGUfOi5ToxordyzM8Wwse/vIAyhJAXkqBmyjOBTdmr5QdFSUUm/zp9DzeulHxXswMeCYOmvdSANVECkPSuzKnJt5ywxiblqVoALcosxjY5LoDdgpkvTEw58CAEJ8TVR9BFCrK8rmnp1aO0dlvRWlWjH1NCMGzlJUbCw/vfFaddvqMUEd+7nj84T4j7sKyMYxGfQympuo2SniR9OJi5ptNKvO3TqPnPaijIbRTNCMySm5umgHSlPWsbjdOktsVwZOplTbzll/D9qXEOBa1Cg1TYCm+kUPa2ipa2il16Pt/Rc0mojp7eGvK+fzujRpLEW5qXCkgFJulQNfLhvj5rXpT09Vwlyj09LElOLwyIuGgBJIFhy6RDyW1FLKXJclZviYROn2EVKXYItv2hDi72KsoWdwBjc4SqguOHyjap6fbFLsYbq75NnrGKsoQgrAU4BS6cxF60qdItKLtboIk7SJXNoC4LEhPWlOVI57krXIldsmYxt1IoVdwjeMyv2jUxpaT2HX1Xmflj3fX9v5+oD1W1bVl/b9wTi21zcvalVndWqvIaeNI9JpPY+j0VmleXfl/wv2FKFWty7L6fnzGnZbbdktNomf/AK7hTVOcEJUk6HNoDqKGlwYTUnerJeppR0b8NSpZX++o4NvpcTmbUlaToUkKHmITVi3GyE7XF2asUMSk3FAZU1OuoHzipHSN84LFKpGPLAYwOZAplB5lQHTSH/pk6jnJj/1UEsFOY2NedV+PMpbT+lNVeqqD0MWoKMeED+qdvLEO7PbNS0rVbYzqpd1RCjzykWA6Rzk5FWpUm/eMqwthTqlOUu6tbiuq1FX1izFZweZrVt8nIcGGUtN0NrXOkWYRBhDqxI2xx5tLakNOBa1W7hrlHxKJHDTqREVKiUXnJYo0c3kG/ZfLBMopX63D6AD51jLqyyX9PDFxxFIpSWcF9LBKhwQl3CRN2ghd5dzjEFplFryzKChRoEO51ZTTcL0QeRFDXWPTaKvDYqfH5yI1EKm68WeYjs8pAq0pKknQGx8xY+kG6TXBmKDuJuJYZMNn8RpzqQSOVxYdITUTh0NKEoWwaB7IMYT2LzKj3kkrSD+lQoadFf6o8f7e07dRVrcq37m3oJucFDs/z/Y7F9qlykeIH1jz6pVXwn8jWcmupAl9BJyEEcjWLcNBqprFOXyYMtTRj70180XJR8fEoAdbwX/x9a3ilL8+JTr67StNb0DpxtarpFSLVtcbjGxH2drLJ+G/p/J5nxaUW1uF2bYcW4UiicporMaUNAfkQbcYvaX2RqanMbfEGpOFlJM79+l2KJW6XXNzbYqSeg08SI3aHs3TaZ3a3S+fyRN6k1jC7sjnJ2YeFKiXQdQjvOH+Ze7w840rSl6FVVqcPdV/t+yOsOkUNXSkZv1Zaq/qVeBUafcCer3PIaxmVS/IIe+Nl0tKP8K+8knoon+oxie06eyalFm/7E1DacBLfl1oPdJHS3yinDVdz0SinyVjiDw/zXR+9X3i3CqmLlRt0DGDy8y8AS64UV3rUfmYGrXSwKjTjlmp7OYTRIUaigsd584qUoueehT1Ne3lQ2BFGikbkkCnSL0TIm7tswt/H/dmm0tFPbKArUZsif1U4ncPHrbvtR5yhTvHfLj7gpfbTNVOrWtIqTmNE+QtAucpFjfbg4w5pLhNgECwGkDbIN8mt7P4UWJdttCaACtK/qNd/WM6pVW52NqnF7Fcnfl3NyT5iEyd8jlg9l2lJ1CqQklFjtBz9YG6OsZuMNaU2W1JC0KF67+BHAxuxpJLBE3u5E+el5rDVBSD20rmqArvBPJX6TzFj6Q2FadPHQTKCl7xZktqm3jZRbWdyzv5K0PoeUaVLVU52XUq1KMo5jklxWekgupcbKqAKISVEka1ygxXk4bndoq+FqHLy3S+RXc2hlQO4w45zDYSPW/pHKtCK4v+wf6apzKaKbm0xNkyivEn5ARH6hc7WMWnSy6n58yJGPvfBKrCuWf7QHjt8R/PkF+np/8Af7F1rbKfb0lzTgtDivtEuvP/AKfcn9PR7/VEK5mdnVkrHYpNAqgLYsOZzE8qx2+tLy8L5FiDo0o92GpDDmpdJCB3jqo6n7DlFjT0lB3KWpryqLJK5NBN1a7h94XX1FlZGXOTeEQS3azDgba/MrcNw3kncBxjNqVtkdzwg6VByeFc0hrZxLWGTLIOZaglZV+paTmFOVqRnRqSrb2/Q9P7MpqlUil+/wAhAbAIyq13fbrFOSad0epiC8Vl6CvhFzTyzkY3g1bZHDAJdlJH+WlR6qFT6mEVm51Glgyq1TasDZNqyN921SAPHX0rFly2U7R+Bn01vnn4loO5ezqbE0P9CvqIsqVoq4jbu3fnVH5XQ8C6tRVmqtV663t6Ui23nJkaqLjJxSwgvP45+CGU92t1X3cPGJvZWK0Kb5KuHYj322xoVitL21V6VgJcMbToOUsm44XtGzMHKhRz0rlKSD9vWMmtRdO8mzXhK+AmFxVc8Bo4mXrBNddYK/lwc+CLNEXfcnzdzPVzASKmN/cRa5LKzAcSQQCDYg3qOcNs2hbyKu0GxgAK5cAjUtn/ANSflEN9yrKEovAv4W4lLgzJFAcqgRp4HS8W9O4xmrq6K/D+I3TTTSUgJQkKN7W+UXNRCEbJIhx6sHuTKUEBaKAmygbHkeBhV6fEoj4Qp1MJZLsrMpSoKQb9fShh9KNNPykyobVwFEzaV76Hh9osNXWSvOlJZQMxqZ7JJVQGgJqeXSKGq8rTDoressR5nG3l3K8tL0T3Rb19Yz3Vmy+qFO2UEpnFho2Kk76Xhs5xXuoXHTwXKRpuxjctJtJU+8lMw8kKX2hyUGoQnNSw9T4RiauNapP3XZcfyOilNeTK9B2LyFSyloUlaTW6SFCw4jrEaem4J3Vi5o4NVMmW4ggZ1EWBJpCakdrN/gH4i0pTZOuUivGG0Lbg020alsartZRgjUNpCj/KKfSF7N02kZWqtCbLE7iGaY7FJqGgk+Kq18hSAr2i1BEUaVqW98v7He02IluWKkkZkm1eaVD5084sUk6jUF3+mStFKDlKXb63RiqcOaGjaP6R9o2rRRQb7krckkaISOgELbQMpIJSGEqWoJbTVR3D6wqpNRV2LuuiH7BcORLpy0Kl/Eq1K8ByEZFeUqrv0CjJILh0cDFbwfUPxUQv0rW94KzirJkqdzyieJhdn2DuhGmJHukm5j0U84FKbQPaJbN7DmYOm5bbNBSaLpxloWJKug+8H4NSccq1yN0UCsTdl5khJZ79aJWCEq+V+hrHUtFOGd/7C6mySvYBTjziHVIUq6KJsBQgDmI0W97uzPc28kbk8CCleRSTqK08tbwE44tcKCd72YDUFJVRBWpPw0qT0OXWnGKMpSi8MuxqO15YO+3miKBDxHNKlfMWjv1E/wDswXXop3c180d4liswWg08hQOoUoFKinga63Avygp6idSO2XzOpeFJuVN3Xpxc5wPZqamlfhtKKRqog05br+ELjByZZu3wh2wXY9TSs57606J7tajgipUo/wB0iwqcL+Zg1NPVnBra7M9xfbpAQqXMt2ikmlHQUBJ5pIzV5WMQ5wStyVaOhcHfc/8AfzD2wOMhWGrRopDq6gcFUIIrelajwjOr3WT0OiSlK/YHTYrXiLxUnHcjWZSnFUaPE3+0dQVncba0B89nr3ZyZWo0Tb0FfqI5SUZSkzM1sd8oxXINwWaLk26oVJXu4ndSKddvHdj5xUYW6II7ddxtDGriu+unwp+FPUm/7RGjoqEqa3Pl/Q89q9Tue2PAntSBOsaFik5lpvDqkBIqTHPAG6454RJpl00TQrP5lfQcox605VX6DIvarhZqXFOcVpKVvKMjBcsnDQ4QEYy6jLRRVmWFE7qbo533X6EpdiP3VUdu9GTtM3nsYCBc33CPTQpXdxLaQszGIFaqm53cB0i5FRirAbr4IXZmmp8Im6ZKVgfLbR9jMFfZ5wkEJFaXOqtDeluleMBKq4z91tEOClG1z2axNh9RW41MBW8oI+ShSEuTk+oqNKUOJL5f2VlBj4VTSerSF/JQhe1+vyGxlNdY/X+zhM+to5mllRpTvNFNK+JiLNdPuFUj4sdk+PR/0iZvaiZG5J/afvA89Ci/Zenff5jrK4KqrKVJSqfmTmzK7yZdoA1IToVU9TSOd+Fy/oei0ehjpKSaV/j35fyGnCcUl5NRFnXEkjtVrJPRNqJG6iYYopKzbNSdCdVJXt6BhW1DDuU/hJKTWvdJ861AiYxh3Ex0MoeoH2g9znUj3hog6JdbpUdDqRyNRyiXBC56K/D/ANMHYVsw4FESy0FCR+bNlqDuI8D5QmtOMVtmuShPxNLO6RHjGBTCFJFW6qNAA4ASeh3axUjFdE2XqOvVTEk0/oQy+xM07ZbzCBzWVEeGX6wS28ofLVNL3X+fMJYvPJlkollszBQgUqgtpS5TUg10PmIr/pLu7kdGrJ3kkr/YlkPaOxL2l8NKL95ZcTUDeSQCo0F6RYVGEcrkpVqVWeZybLhcbm3FONTDbri+9k/IrgAlKtwEFCrZeZWMerp6ibdijNMqQaLSUnmKeUNU1a5XsFsOZCE5qXMJqzUlYlImdWs2SBzvSEJRXIwlaW6Bb/VEycFyddhLDis3UbRUqVIvCG0027ssPrrQQiTSwPsR+6fxKjtkSTClpC9deMeqTfKKrjdERlinS4g4voDaxSnWCr7QaSWCHcHiWFYm1gbl+WYPCCItclTLXv8AOOu+DkncsCV5GBdyUjpEsU0JFgQfI1jmsWDptRkn8AtO46tLqjQheRTWat8hVmGXqPnGfKdpX7YPaxjFxXzBK8QBTpSkBKaauhkcFYzp3Qh1Owzd2JJSeWCe8f75QUKsr8g7VLDCwxxxSFIQVIVQZi2Smo0oqnPnDHUUlbqZ+uoxUL34AJLqXEuNqopJrU3vpU11/wB4ncmsmQp2aYUO0eIE/wCMgdEJ+0BsproH+qn6HK8XnVgpXMqodQEpA+UTjogP1E73KnYK3uuHxp8hHcnPUVGssI4Thjkw6ltoUNjm0CAPiJ5Qqb2oTKajk2eadqjIqijQCpA1p+am4xXpprJSm7g1DCq8YOadhaO0oA114GEWT5GK7LbTKTob8IXKGMDEX2U0FIXtsMjg6aavUwpK4yxYgt67HH55QiPVJFW5Ml6mpgkmC5HrykEW15CDjGQDaK3YAnSGWBTC+HSg3xKuldBN2CKJVP6YFSkwNx2QNw9IJRumRfuF5fCktoU9MUolJVkHACve+0Q3fgU6jm1GHXAkY9tC3MuVLWQUoFA97qd3h6xVqwjN4PR6GtLTx2Sd19gIJZRP4f4g17oJNOY1EZUqdWD7o2YV4yV0yBTp0pfpSFuoH4vY9oofmOUHebf8wUI1J3sgJ1VFXlIZtkH23HCw22qhFS4RqRqVDcOAi5GioRsjE12p8ReXC+4dn9nCBXLblHSi1yZiqdASvC6fCREWwEps8Rh19D5x3Ae8+msKpQJupRoB/YiGjlU7jts7h/u6MqaZzdR/vcIlwSV2VZzcncOoTTXUwqzy2De7LUsLjrCZSe27DSzgKPyqVC4Bism7DnAErZLZtccIi4KbRO26k76HgYJtWsMTLCV0hbiMTwd9rygbnXPzgZhXHyj2GyKyUdzPUuRPwAlYkDtLxyXYlMml3ecTychhwxyOaXAUrWJ1qvviYwvgHgtSwUNAajQDd5RFWaa2ohQzdlxa1uIKFdoUqFCCCQQYqSuuGF5Yu65FXEtjF3U3UclD6wCZcjqov3hedwR9BzFtYI0Ka251THYGqrB8P6njDMys91x8/uV94jaHKpb/ACCeF7FvPLBcJvvJzE+MEoYyV51kafg2CNSyMjYFfiVvP+0dYpym5O7J56gTc/7wMldHRAE0vMbwiTTGoqqoDaBxYLLLckwAQ4Rf4fvBJW5AlLoGcOmAklS9/wBOEdKDn1FvITLgVQ8rdD94r1I38qeCFgmK6AU1hVSm2/QKLtkvyz5Sm56coryzMbF2iV1neYrTldj4QwdMsBShWnGOprcwnCxcDQ8IsJJIE8yxG1E2Z+b6R7Fpcma+5yVQEVg5HSTEJ3JuSNKvAX81jlzYYsMNoLFrhOV1cJ1tBRkTFXyMWCoytg71XJ87RWq8smwXSIWBc7CYjghs+U2NaDypEgoimW2yalsE9T6xyiHFtcM8bQnckDpE8HNs+Ko5qx1gHis0VKNdBYCESdxkVYFqXC9vcbY8kmgtV9AK046xKjdnSfYLtipgr35ENkssyHFhJ0+26BqYQLdmH2UAqhL8sd3c7rYjWnvQG/ATLDK9BFWpwNpq7Kj7qs2u+EOKZY3NBSQJ71eA9YKlBXCcmy+q3lEySRCK/aco4naf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data:image/jpeg;base64,/9j/4AAQSkZJRgABAQAAAQABAAD/2wCEAAkGBxQTEhUUExQWFhUXFxwaFxgYGBoVHBsfHBwcHBgYGBwYHyggHBolHBwXJDEhJSkrLi4uFx8zODMsNygtLisBCgoKDg0OGxAQGy8kICQ0LCw0NDQ0LCwsLCwsLCwsLCwvLCwsLCw0LCwsLCwsLCwsLCwsLCwsLCwsLCwsLCwsLP/AABEIAQUAwQMBEQACEQEDEQH/xAAcAAACAwEBAQEAAAAAAAAAAAAFBgMEBwIBAAj/xABBEAABAgQDBQUGBAQFBAMAAAABAgMABBEhBRIxBkFRYXETIoGRoQcUQrHB0SMyUoJicpLwM0Oy4fE0c6LCFSTi/8QAGwEAAgMBAQEAAAAAAAAAAAAAAgMBBAUABgf/xAAzEQACAQMDAgMHBAIDAQEAAAAAAQIDESEEEjFBURMiYQUycZGhsfAUgdHhQsEjUvEVQ//aAAwDAQACEQMRAD8AWG0kwFjQbLzbYHWDskgLkDrkdexKR1IozKivUq2Qe3A1SbQCDFajJ+JubK9R4sSoSK6RoaxboWS6iKbs7kihwEVlTUfKkE5XyTS8tm6bzDXZYBvcINIvaAUbHXCbdSABpviKbV7yJkn0LCpStICqlN8hxk48FpiTFABpHKFsHOb5LbjdBD4RQptkecGCa6s5XJUIrfdEKSauiWrckyUwJx4sx1ibkDio6T2oFsquQtvuAyjMq4Qa5FsgQDSDhduxKJQo04iGcuw3oRKQTB4CSVjjPSBUCHLqSZ47b6g7mZa22EiO45LruyF57cIHc75JsQpRYmEynbgdGJbw1PeivLJNTgZ5BrumAorzpFSq8FpDUbM4tq0eCmpErbEdCjFLJEphFpjKmKcpRdS0RivY7aHCOqvqHTju4LQAGsV/KuWWfAqPhFmWmE77x0qkL4O/S1EXBPIArWghbqxtkj9NUbsitPYwMtEAk8TYfcwuWtUVaI2noJSl53b7gUvLUe8okHdoIo1as6r88v4NGFCnTXlWfqGJR4tiubu8Dp/tDqNSVHK4KlWCqu1shuto2VkynhnJESRc8WiogWrgoquo3QvbY4pFmpg0ru/QhR6HD3AQ6MbBu3CI2nKa6QUkrEPB683aqdIBSs7E8lJQpffwhyXQgn965CF+HHuRu9DKVZlaR21yykXrpHyJFXCJdCV8k+LFdS29LZUUFzWF16KjHCyRTq7pZJsMk1A3Bir4cuA6tRPqMjLdAItafTKD3S5KFSpuwWkJjQ2le5M0BW8BVvttEmLV8llJBtWKKpOOR29MhxScDKLXVuHPieQHzipqZ2djc9maXxM9P9f2D8AxIvpUF/nQo13VB/KbeXhFZou16SpvHARmJxKOZHkOpinV1EYOyWRcKUp+iAk1jQrVVyPyjRPlr6eMVVKUpXmWo0rK0QTOY46q4UBTcBbx4xcpUNyvIs0tNDqNsvN0YS44L5QTbeQN0RJ7LmfKk5VXCPcqSswt5wBRokXyjTlXjeBpQ8SabH1KcKMLx5Y7YI9mSUnVJ9Dp9Y2dPK62voec1tPbJSXX7l9QiwUTkCOeDuTl1ApAchpA148P76Q6KsjvRFYN16QQSwjvshpEkSyRlJT0gJRusC+DhxgKuIhS28k3uR+6HhDfF9TjO2GQBFnbZWGSlfktNsjjDFFAXLDEuCYicVtyduaQAxDGJtb6m5NrOE2Jy1APM1oIrbL5ESqM8mnsVboHUpbrpVNj0IBB84njqIlWtyC5jGJoVzzqE8gEn0Ajt7AjVcnZJgp7aZ4WE04ro2B8zEbmPjCb5Vv3O8N2inVvNtofcBWpKa1ANCaVsOF/CF1GlFt9CzQpbpqPc0LEZkuLvWgsK1JoN5rvMYU57m2z3mnoxo09qBcpNFmYJBoFWPQgf8xNSMpUvLyJq2c2mHcSXRKaca+kYdNZBS5AKySTxjSoUd3mZapwx6FjDMP7VxDf6jfoLn0Bi9KVlgKtVVKDn2+47zmDOvEJT3G08fiPIcBxhMdNUqc4X3MSnrKVFXeZP6I+lsI7E0Kqk8RTyPnBqmqLyRPV+KsII4W+UPiui+79vW3jD6UttS/cq6qCqUHblZGNcXm7GJyewPIaRXmFWiSbFFTcMv2OXofEQRBwoxILOFKjrHEQFDbyiJK6I44Je15QjZI7e+xm6CNxjUe5MOyJKRPJFj2amuxYcdPwpNOu71gJtrAupKyINhp0NMpqRmUorV1PGFqXQp+JFqzY9JxFp5BbdSlaFWKVAKB8DEbeqOUmuBC2i9l4JUuUWMhFezVcjklW8cjfrEWTCTi32ECd2XmGyQEZqagG4/aqh9I7Yy0k+T7Z9stzcvnSpJLo/MCnlvivqE/Dlcs6G/6mP50NCxvE6LypvQX8d3lTzjFtfJ7ChJRWQNNLC1Zha2kNhO2GdNbpbkFPfitCN5AIPX/innGZUpWrWXXgOEdyOmmSTQCp5Rq0qMpK0FcbUq06MbzaS9RgwIolcz7qSVJBtWyRS6jStTraNOloJW3TPNe0/a8Kq8OlldWGNitqFz7z9EgMtpRlsQoqUVVJvpRPAax1SKi8MyYVHIPy5SsuNLGijTlW4p4GK8bOTgy5U3QUakeq/oozkopo8UjfwitVpOnlcFilVjVXqWJbESNbiBp6iUV3FVNLF8YCKXgoVEXoTUlcpTg4OxC8YYgWQmkTkG6OCYm5ytciVBXIwcHwiMnKx8m24Rzv3CukS5+nmITsn3J3oy9ayNwi8q/cPYSNOg2iVWT5IlBoH7evZZZINcudOci9BenmrKPGOm7lapByjgo4Yl0ISoNKKFAFKhQ1B4VoYXkyJ6eonwWl4wGz3gts7swIjr2FrxI8ILYdtiB8YI60id4xahr30HDjks+KO0J46HwIgrofDURXDKc5h6KjIuqdRUBRiYpSe0tUtS9yS+dwecCSTmK1muug+kLloKMnwbVP2nXp4Tv8cnadn2T+s/vp9IhezqXqG/a9bsvk/wCQBtvJCVQwthS0FwqChmzA00N9DAz0dGNrRyV6vtPUu7UrfDAy7G4uH2BmAStFlgUFeCqcD84t0Wtu1dDOqznN7ptv45IdotrWJf8ADFFuH4dR+6JnWSwsg2aW5jR7JZdAZdUlIGYprTlmsK7hWKFTLHUp7o3QacUROOp/UhCx/pPqB5xQqLbVTXU2YpS0kZdm1/sONELTfXQxbhLcjOknCWBaxiQWyStsZm9Sn9PT+H5dIytVQnS89PK6r+DW0teFdbJ4l9/7+5LgmJJX3a34bxEaDVQnLb1YrXaWUFu6BUixjWeDKeUDlQTkVlFI5PSO3EpM4IgdxNsnBTEqb4JUThUGpAuLPa8o7Pd/UjaxHWzuiOOC+pHsmx3omEvNYGb8pxiTIdqlQqlQKSOUNU83BSxYvTaMrbKEiiUtpCRwAFB8ocmmrlWp7zEvbgEhJrAyFSKuwbYW+AoVTeoNwaAmh8oKkk7joQjKLuifaDDFIdWW01RWthpW9LbhWBqUnHKKFbSOHmWV9gaxijybJcWB1+8JTa4Exk4+6WhtBND/ADVen2gt8u4fj1O5PK7TzOZNXKiorVKbjQjSJjVl3CWpqdzXkYDLvJT2zSXMo7ua9K60hk5NlqFaXIue0jC2JWTcXLNpZWcicyBlNCtNRXmKwMcphSqy3JXMRlxVY3kqGt633mBtY6o7pn6U9mMuUyqiRSq7dAkfUmETTvkdQjtppF3GF9nPSqty0qbPqR/5ERVqO1SLNrSx8TRVY9mpfn7IJTE0iXSpx1WVCd/GugA3nlDFaF2ypGnOu1CCu2A5vHVuSzj2UobUMjadVGtitXC1aAetYTXlKVJ2xfH9mhS0UKdeNO92svtjohP97y0Kagg2pYjpGJH2fJP3jdcL8jxgc8pbVVporS/oY3qNSUqaUndrFzyetoRo1Xs4ZdMrW8FGVym4I590HOCsjtqOhJJ4epiMHbUe+5I/TBKXY6yPfdk/pHlE3Z1kddgngPKOz3O2oz91kbomTV7LgNOxW0rBQTRLyQUiZtqLsT1Lc6qob/lEWKXuIqVPeYmbcHuJ6xMhMiHYAfiDqf8ASYdQXJap+4xknD+Irwg6nNg+h5jOCtLynLRRtVNj1O4wMaUZ3uVpUITu2Ul7HGnddTpopP1B+kQ9M+jK0tI+jFtyXKHgk0qFgW6iEOFnZiJU9uGfoGTFj0jpFin1E32wrpJqH8aB6xMfdJl75l2xkihb6FLFQMxCeYBoT47o6GZpDIWcrH6J2SbpKoPEqPqftCtS71GW1wBMemxMTGRo96UWnNzUqhUAeQA8ajdGVqqnmUV8Td0MfBot1Fiomvl/6S7WYWqZclqV7PvBfLQ16kVHlD3HxLNA+z9RGhCon72Lev5yWMabT7upoECwyjoQQAPCEVZ3fOANLKXjKo/3/cByeGJRc95XyitOpfg0KuplPCwg9hLdj1i1pb7WY2vacohRANNfSLTSKSOVNwSkC0fJJES7HIlC4Ek5KxxHmIg48zjiPSIwQIaUw9K2TrkUyzvjrN9CVIoqRSBqe40GmdzCq5P5RFyHuoq1PeYmbcKsgc4iQmR5sIaLHVQ/8TDqBagvIMUwPxXP2/KDl7wXQKTybJgqPUWmTu2HhFhEGf4h/wBV+8f+sUavvspVvefxN2kDc9ITMKjyJPteQTKLpei0E/1AfMwcV5SX77M82UllI75sb0HI8YGCalcjxUpeXl4N0cxH3PDkrUO8lsUTxWr8qf6iIp6ip5pM2tJppV6saff8ZnuxryhMAkklzNnO8k97Medb+JjJqptnsNfRitNZf42t9jSJh4hlQrQ2ofEWHhWG06j8NxPLxgnVTFyamQkVO7hFe98GnCDlhHsti7StTlPP76QTVuDp6aouMh/CXAa0uOUXdK04u3oY+ui1KN/UKp0ixcpJHtIi6OInEmCUl1IafQ4EC32JRz2IjlM7addiIneTYTlsb4tzhm6FpnikVSRAxOuDHm9YGp7jGRZVUbDlaHUn5ELqrIn7a/DEyK0iHY1wBaSTQZzc/wAtIdQ4LcPcG1AzOrI0qmG2vI58BOcH5YmksCWyWZTbwhyCJpXZRhSkurTmVY3Nq9Ip1JJyKVR3kNco4Ek5iAKam0Jkm0FS5yZr7Tsf7RBS1Xs86QpW5RF8o4i1fCCWI2DlG92ANj5xDzjaDaqkpUD1FfSITFU6TjWSfBpHtTmaNMt7lO1PRKT9VDyjKrLys9r7DgnVlLsvuyDY3Dsie0OpsOm+KE5dCz7T1G5+GhixMmiRu18dw8B84KUWopd8/n7GXQs22KmLk2A6x0Fi5rafuDm5dSjZJPQVg1ZFlziuWPeycgWmqqFCpVacqUH1i7p4+S/c8x7UrqpWSjwkGVGLG1MzLs4U4RE7ERuZyHuMC6XVHKp3JEriNgW87DkBKNiVK532kRgkVWE1jQbEkMyxQE7v7tA7VY5PIOeb3iK83hjk7AFyYCZgp0qAesWdN7iG2Uo5O8VwRp8UWCDuKbGLLpRZX8OJWkNmGmgAM5vWpP2Ag4U4xVg1ZKyLEoiilDgqkQ8MiXBfmtUwNN9xMrFiaNvCLC4JBONbeLlyG0NIJyg5lEkbxoKcOMUqqsyq0txWw5czOTEuJpRCHVWQnuigoa5R133hTbSHxpln2vyCWZdtKAAkOC37VQaleIEr5RnGBmiCreFVB6UMJZV1Empqxu21Eh7wJVWoCirrmSCPDf4RmVZWi79z2Xsyv4e990iRKw0knRKRU+H1jOvd3YbTqSt1YSxLvNAjgD5xoT80b/uVKHlqWKbLWUU84qSzyPlK7Kk5jUu1/ivNI6rSD5VrBKEnwhcqkY8tEI9oMur8OUbemljUNIKUj+Za6ADneNinHypJGFVrx3N3OmMdm1KHa+6S1T3WlOF51W/LYpSDzGaH+D3dis9RJq8V9Cmnbp4qKRLpNNaKI+kR+nk3ZCf18/8AqWFbchP+JLkdHUk+WWI8CQX/ANFdY/UbMPdDraV0Kcw/KaVHEGkVKjlCW00KU1UgpIkEuQdekEpXWSduSXsTEEirLmNGQktkZh84UyQU7L0PKE1IrlBpi5iuFhSnXf0JbA/cVfaG0LKGA91iq5PrbbzWUEjQ6+cWnN2Ac7EGFbWIecS32akqUaagiIhW3StYjxE3YKsMfiKrxrDXyS5Fh9FSOURCDQqSuWVjNuMNvZHN2Rnm3zGR9I4tg+qop1eStzIZn8VRLPyLzpohAJV5JhdRXSLkf8j3BUKxuYemJnN7khWRpnMUhSqWJykXSDUnirlERQHqLGP4aww+4iUCikGi2QFLUlQSKqSLlTZ47jXiI6aV8Cq2nlVs0ansPiQmcObzV7RmjbgUCFAoFASDe6Ck+fCMrVxsnb4mzpnKNt3wJNpu5KLO9agkedT6CKE1tpOXey/k1dH5tQvRX/0e4xioRKNKIXRxKQVIAJT3a1vv4WMa+jhGovN2MP2pWqadvw8O7VxCnsLD9S0+qZHxIefdBB/lCgAKbiBF7waa92KRgT1uo/8A0k/pYBT0h7um8m0n+JSVuJ9VZfWIaa5QEaspO7k2CJvEJlYy+9LSgaIbAZQP2tZR84FyZbhqIr/D8+QFUgoWFpcOdJCgqwII0NeMBvLCruas19y4nG5pwkIeeUo3ogkknfZAvBqpK/IKoxWXFW+A27K4dNulBfl3EJrdxQCKgb8qiFV6CDhFt8GfqtPTg705K3Y3HAP8Loo/QxW1S/5LmhoHej+4SCgYqp25Lp1TmYPcjhFlXo0YTvgQ0EmVR0gSKYMLmlazJVwTiKPwZgjf2Q6UKj9YKnwHdilixowr+WHy4FyFHZQf/aZ/n+hhdP3kJi/+T87GjuuUctxhtR2LSVy43iCM+RVjah3GvHhAxrWdmV5xd8BQQ0SZr7S/8dv/ALX1MJqhR95AfaqYM3Msy7VykBPLMoJrXoBeFXcrItd0jTlTbGGyjaM9G2gE5gCaqUe8qgBJUoknlDrKMbsmMNzyK0jNNue/PsTLaXi42W8ykpDqAglbZzXTffa4FYryd5NplnbFWUlgY/ZhiKph95RKsqkUCVbggpABpzK/OKda8pK45WgrL4hX2hvgKaaGiUk062HyMZWua3RguEja9kReyVR9Xb5f+l+SlQ7h6ULGqD4ZScpHkIvaWo4RjJdjO11GFWrOnLh/7/gzjaDDLd4UcRopNiRxBFx/zGw5+JDfH8/8PH16NXR1XTl/TQutbRzTVUhwPI/S6Mx5jML+dYUqlg9lKWZKz7oqPYlLu6SziHaE5EKGRVAVKPKiQTanSC2bg/09T/GSa79Rh9nz7b5UEyssCkZgtwFxetKC31iaSXAjUbqPllNv6DJjO0q5c9kgtZrVohQSnqAvWCnPa7Iq7pSecr4kOyGITs1OtpcLSpcVLuROWgCVFINSTdWUWPGK9TUyS5yXtJSpVZW2vHyNcQEgUSABwApFWU3LLNmMFFWSsj4mADOc3OI8h2RBQaRdkrWYsJsvVFYbCe5ZFtWZSxnE0sMrdX+VCanieAHMmg8YiSvlnbrITNgXZqZW+p1VGHjVVQTVQskN8k2B6cYZSjZegtSayMm02yTipZYZ76svdSCL8u8RQ+MMlOLVkdKTYi7KbOvomUF1IRkVUpJqqwNqC3rHUqcr3ZPh/wCQ4TP+NTnE1XkbEozx/FV1EVpci3zYvYJias4aN0k2rqLWoeHKDpze6wuSTVxZ9o3/AFLf/bHzMMqik/MgBKKXJTLDx0BDgPFJssHnQnzEI4sy6ubD77Wsrkolxu6VKQbDgafKnlDm/Ick3gyKddCaAp71NCKeN4TclKSTyaL7K1uyzfvqFpU2XA1MNKBFEqWlKXGlDRQJBIIvSnCg1Kd47hlObeGMePOKmJxYTcleVPhYfePNVd06kn3dl9kev08Y0dPG/RXf3ZorUmG20NjRKQnyFI1FS2JJdjzjquc3N9XczL2mOhDSUpCVL7XJe4PdJUCN4sPGL+mpuFNy7mb7R1catXZ0irv4u2BFadZJoplCV/pyih5g7/nDXJmTPxPeUm0XMAQj32XKW0JOc/lAFsiqwdOTuiFObi022RyTqpWYeVKUU0VEJqK0BNTQAiwVUA7wBHPE24kV9tS2/k7Xh0waqLS1ZrkgA/KIdCb6CtsehqezEomUYSE94kVUrSpOp6bhwjFnVk5NyjboblCnGEEkw3/8qaWA8b/35RKqqw67Kz2IrUO6opPKg+UJnXurLD+QSfci98d/WYT4no/mHuXYECPQPgrk6FR0VmxD4Am2WFOTEt3BnKFhwt1yhwAHuVGhvXw3QupW2VFF8HKKaFPC/aCWwEplgkAUASvKBTcBltFvxXa1hUlcPo9qJp/gcB/if/mB3egiUXFkU1t8hRC1Sqsw0INDw3puIKNWxMZ2xcGSG2bLj/fQpupNyaivPhHOW53LCkrF5+ZStZUkgiuovC5ckXu8HuHnK+3/ADJ+YEQveuQ+GUfaOQZlu4s3c1GuY2h9URFXZR2hfZclGEhxHaJ/iFrEUPAQDfkRYze5akNo0qw9KVuFCkqylQoT3aWA3kinnEbvLYsRw9zAs3LS86rOqY7FwAJSHEFaCkVIKlINUqqT8NB6wOHkKcHJYKkm7OpC8PZUCkrClBvKpKrhSV59yLA7vO0DVnGnF7ngGnSqykoxWTbPZ5gS20Bx5faOC2agF9+WgFgLVNzWMihGM5uaVkuDY1dacaapSld9Ri2gxEMNKcPwig5k2HrFvbulYyq1VUaLqP8AH0Ma2vxFMw+2lCsyW0FRPEq+tvWNCTvZLg85TbUHKXLf59wW/hKlJugkdPWJVN2AVXa7pkX/AMa60pJqoUqAo6gKBBv0JvEOElkYq0WMMhhK0gZE0ApW1PSChCXQTKTbGFnDnKDMCegIHhWLOe4LaRYlJlyXqFoUWidbd2vC/pFHWaZVMxLWn1nhYfH2C7aKpC2zmSeEYUqFSPBtwqwqK6Z8VQttpZDO6wvyEg1kE0AF49M12FE4trALsQWmDuihq6Ur7mMpvoZr7S9muyX700Pw3DRwD4Vnf0V8+sM0lbctj5QLhtlfowdhWF55NzTOu6K/waeZKhF5LBVru7+AMw7EBlyrryNfn94F5KrgDMbCAsLQoGtlCoJruPl8olMsUk2trTIJLFi2apVT5HqIIPY17o2YLiBnliXbol1SVAKvlFASVGlwBAbSc2bkcK9mM7cp7FfGjhB/8kiGOLR29AHFtn35ZaUzDeTNegUhRIBoSAk/OBbS5G0qbqe6H2cTlVJykJSLCi05eQuRTQDfDlVg8FiVOXUbtgdj2HX0zBbTkbNRc5SoXApWhpr5QivOCwuWFGLWTRMbk1PONoTYAFSzwrx52MZeog6kox/cvaWpGlCU3zwgrKtBCQhIoBpFiMVFWRVqScm5Myj2p44FzCZYK7rQzOAb1nQftFP6jwh1KNlcyfaVRu1NAnZzB0qAdPxXAPmPSL1KCtuMSpUa8vYY3JYdbRZFXK0zMIbHfUOlKk9BEOSWGMjSbDezuPpeTkQSlSNxAFU2oru+R/3EJupMfOM0lZl94LVoR4kwxRF+C31KE1hqlXW5Wm4Cg+cC6e7DZDoPueYWlLCrrNF2ynSvHruhVXRwkucljTVHRfowm61eqbiMHVaecJ2aublOrGcbo473AxX8Cfcduj2PsPYoMx3/ACjfnK0bCCtMP5laW0gILYC5XJWLwNeUFDzZuTBNvAWTKIdbU24kKQsFKgd4P96xmUE96Y+XAvz+wpQke7KzBIoELoDTgFCx8adY11NMpypu5mOL7JzSXylEuslZrlsCCdRrSh1BB3nhHSTEuF3gCYvsPON95UuUV3KW1U9BnqY5X6lmm2laQJVs3M7mj/Uj7x2Rm6PcffZpItygcdmFZXV91IoVFKNTdIIqo89EiGQsuRdS74NHadUthTkugu0qEgnJmVaxKqWuLwxyuKUfN5sGe4hsbib7hccaCnFqFSVoAG4AAKNEjhFaUHZykaVOvSjaMRm2e9kwSQudcC6X7NuoT4qsfKnWKM6z4iO8S5omFMoQMiEpQhIslIoB0AgacryydVVoo4exZN8qSeZsPuY6WoXQbDSS/wAmeLmlIazq/Mr8o+X1PlFnSwdR5+P7FLX1o0Yvb8P3/oxz2gYMouh9v41BLvGqjlS55kJP7ecaFaGLowaVZVbqXPPx9Bh96bZSEJuUigAhsXFKxT8Jy80sA6ZnXF6HKP4dfP7Rzk2rhRUY9CmJY8N99YjZkl1AJiOKrln0KaNHEGp3jmhQ4Eaj60omt5Wu5YoxvG74NU2exlubZDrfRaTqhW9J+h3ggw6nU3K4M4ODLj4sekOi8kcoQ9qMQyuAVJUB3QNf+OcJqxcpJLoIcXNjrsi2sy6VunvLuANEp+GnXWvOFV0pqzNLTrbHAZ7OM39JLuXPEQLl5m1DA6etZ+d46DqsHtwdvspN9IuV6kaauytTi5Oxy0IzLTqy73LTaigvh4MX4aZQRVlXbYRemEIFVLSkc1AfODVMnxMiXtNjku842mVfbXNXCAD3a3y1WBSyvmYZG9gXFuSlbHURnfZtiKZXswpGcO5gQ6R3Sm9yB8V4BRdrF2Venv3elipM7EYkHWV9mVAICXMrqCM1wTQqFbUMTtlcHxqbTBeE7Pz7LhVMtOpRlIzKVnANRTQmJjGSeTp1oSjaJxs9M9jjLbjiiGUuklRqUAFBG7gTTwgZe8dG7gN+zGMJOPzT2dRYWiiFgKKbFqm6wsq5oNY5xvchpqCT7mnTeOskHK4k+f2ihKjVvwWaUoJ5Z5g84guABYJINBBU6c4vKwOrThKOGV1SlXuz3ZvTU+kVXTvPaXVVtS8T0+pR2ixQFZCTZNh9/wC+AjfowVOPqeJ1+odSdlwvxiZiuINhClOrSEGoOY68RTeYnd1KlKlUck4cifKbVtpUoJbWpINlCgJG40URSFb1E0J6Z4bYRZ23ZGrL1eiD/wC8OWpjYX+k67l9f4JJ3alK00ZStKjvWEpoN+WhPe6w11bLdEX4Ki7t3FR+5J6xTeRkWGNk1zcs57w00pbZADiBqtI/SNSoXIPXiY6nGad4jJOElsbNExra1lLKSyQ4t1NUD9IPxL3j+XWo3XIuxfUrqm72YqYHhq5l8ZqkqNXFHcN9OFrAREpOwyMbuxrQoAABQCwiuy2rHWaF2QWBdaVGLlGiyz2lo67bV36AijtltAUnsGlU0LigaHiEAjwJ8uMa2nhtiBGO53Yuo2hfzAJcyjeQkE+JNfQQ3dbgXPTRvdFbGFOqAXnUsHUk5v8AgRCd/eOpQinZjD7NMNllKLji0qeB7jZ1H8dD+Y8KVprro2PcKu5RVorA4vtnMUd4EncpSa8PykVEWGotXK6lgTttMXcknFBt1ZAQFHMQe8SaAGnTzipOTi7JjqVprKKGFbTTEyx31CirAEVIodQajeOEMp3krtjvBg8lVrB2x+aqv5lfQQcaUFyOsg/s/iKWlpZSlJDigAkAA1NrcfG0S9sRFaEWr8BTF9m3EElsoI1AqQRy6CENNu8RUKy4ZSwR5xmZZKrDtEg0Nd8Lne1hqknwa4zKjtC5vplH1ilGHm3FidV7PD/cwjbjHHJWYdlEIOZs0ClaZDdum89wprpcGLniXSMSto4+K5yeHmwiTGZxWZxRUee7oNBC22w1NJWjwRuM5TUab4J5VjlNSVmWmG6x1OFxM3ZhKSwx16zaaAfEbAU+fQRazbagE1HLG/B9lUpIUvvq4kW/an63g4UV1EyqdjQNnMJGbNTQV+3rBVZKKwTQg5yuI2NS+eafVT8zqhwqEnKn0SIm9rW9PsHOXmY5bA4OMilq6D5n6QmtPbZFjTU73bGV2QAvWE7y54XYpdonn5RHiDP077i40aWMY3LHltoRN+jIA20OzKHwVCyuPHkfvFuhqbK0wFdccCc9gamrqIFDS53xd5G3TGnY7BWy2pbyEqKzQDWgFvMmvhSG04XV2VNRLNke4lsBLKNWlraO4fnA86K9YLYRDUyXI7YN7s0020oklApndJKid5Kje/DdpAyjUXB14yd7FbH/AGfyE9VSwrMad5tw7hQWqU+kIk3fzBxxwzO9udmEYUywGVrczFQGegoBcklIFdeUHGdkWKUnJ2FRM4pYqVhPGn+9TEupJ9QJOd7EuATqWJlDygtSUKra5NjT8xG+kAuRfhykPK8bU+MwJANwCCD5fXSHq8sIiNK2C3s9LdtVWX48qP4joT528DGVra84zVODNLTaWCi5zNWAtD+hS6mG+2nD8s+y6P8AOaKD/M2a+ZSsf0xNJptrsV9bH/jUhZZwcUvFmxiOsyjPttIOWhWqhOVNyP5uA+0Q4otUadSa3cLu/wDRZ2HkG3s6VklxFw2TYo48SQbGvLjBwTfA7UrbZr5+ppmGSIAoBpypFiMVEpPIXYl6dYZchQ7haUfyimg18oXOFxsJNYEZtkq7x1JJ84a1kVls0TAJcIl0DSt/PT0pFGs7zdjW08dtNHOKzFAEjVXyhfS49A/MIja+wW9AFrSMptjSwl0DfAqLZB8vEm06qHSC8KR1gPicy3Mr7JCbkd5RIoBuV1zadD4aNBSSW79gLOHmBeyWEgTAWpxOVCj+U6mlq6d35w6pGVvLyTOdldoen3Zc6uIB/nA+sLVTUQw1cQoKSxgpuONfDMI6EgxYhWm/egC6dig7iSGqqUoJAp3k1Avoai1Ifvi+SVBvgq49MtzkstIcQ8tKFKaJKXMqspoRreBcItYsTHfCSbM2wNC5hKShskmxOgrvvv8ACKnJck4rI7YdshRBU4tOehypsb0tY8/HpCXVe9RjF/HoEopxbbXwF/B5k5VAkl11QTU60+msXFNRi2da9jRpVaG0IQk/kAApy3+d4wJUa05t7Xd5NKNajFW3Kw3YFinaoIUaqTrzB0Pzi9FVVH/kVjOrKnuvSd19hE9tKEqk+0B77DqFinAnIodKKB8IijJurbv/AKyBWoudJmUzmPuOpCUdxNLkfmPOu7wjQVRL4mNChTpeaWX9EFdhpcp7VYNKlKR6qV80wUU8sr6us5KKfqw9PAhSXEUDqDmSfmlXFJFj15QfDKsKjTs+B0wXFETDIcbFDotO9Kh+ZJ/vSkNjJSyWHhltUylANSK6HlX60+cMjHcyeFdg9WIZ6prqmifWvpDZRsgVK8iKaKW8oSKrVQJB5mlTyitUqKCuOUUNS8QNABYAUtFHbc1FjBQWSpVd+gieF8CbYLXuY/VCPFn/ANgti7mcPYs5lJCQKDrXxVb0iluVy34cSngc24+7SYIbaAJVV0A8hYU1gNVqJUKd4rL4LEdPGeI3f7Bx9iSGjhPIKr60jOj7W1a6L5D4+zak+jRPhWx7bilUmlpSuhVZNTTQV4ekO0/t2U6ijOKXrkRX0cqcRlwr2fsMqzdo6rlVKQetBeNSWpquOGlft/ZSbvhoJt7LSadGEHqM3z+kVZaianfezruxVnNkJdRq2OyVyGZP9KvoRD6evcec/HkhxuLmMbPzAWGwlC0EXJOUUOooa36RoUKyrrC4K1SpCj7wJkvZgc+ZTqAAaiiSaeJpBVJQp+/JIiOslPEItjcxsqytNA4SkG/ZkAV4WEKftGhLEc/AH/nT4SLI2WaQDkaqaG5UqvnWJjr6S5uv2AqLUviwlYjs32a6ocU25wUc4PUG5HjaL9GVDUJulK/51Qj9XqKWKsLr86rBKlqaAzZAsDXJc6agG/heDkpReA4amhU7r4nkljK0lQSopOik0KDTmDcQt2k/NksRuleP8n07JuTTLraW1qzoUmoSVai1+sTKcbWZMU73ETDfZ/iQTeTcrTeUD5qijFxvcRWoTcscDdgWxs6yx35dQVmUsiqFHgNFGpygQ+NRWsUNRpqspYjdWBeMLcbqXWnmxxWy4geZTSJdRdWJ/S1edpSwTHuxmQWe8HBlcSahJoO6v9u/iKwUX5sDYx2x8356BibxUC2apJqcxuTqTQceXKmkXW1BWF3cndlrDG1gh4oOUDu5u7m4WN6UrekJc0+CFJKRdw5SnZlvNxKj+24pyrSKlV3eSzQbnO44KELxyaaycZIHdYI6ynhCt67/AEOuZVNTJ03CKUElk0rH0o0pV0ozDeKVB+0dKi662Wf7dBkK/gS3XsF5XCELqBVKtRvHQ/8AMee1ar6apsqL87mzR1qqQU4O6J20OtLCFVoLg7j0ipJwmty5LcZRqJtD/JTtG0lSu7QawunqakFtcntMCrRTqNJZLCsZT8IJ5m0WX7WhBWpwu+7f+hS0cv8AJkbk4o3rcaUjPq6+tUkpt5XFun56hxoxWCKexLuioGbcd3jyjU0ftmtTTklnj4vpgp6nSwnaL+ImbcYq82kJCgptaaFGXvufqKVhVUj8oAynfF3TS8SV6l2+XK/5/AuEYNqFrX49F8P7D3s3S4iXQlxKknKa1FPiOWvA0MDKbU5bOGC1FVHGOUNxXC5VsWuHYTdo5duZC23BY3BFlJO4pO4xn0dbVo1vFpvLfHddiPQn2Jwd9Msht01KFKGdRqSMxynmaUj6NHUqUFNpptLD5XxMmrp/FqtwxEY14BLkpU42lxSfylYBp4feEVK8rXLVDTxpcEeOLHZFNLGwA06U6RlzrNvk0dNHzXI5PEQhtsAaISNfCDlX2VNq/OQnR3tv1Lb+MISnMbDrD/G9Ba00m7Cfju14cUGkpzFRolKbkk2AixKlGUfOi5ToxordyzM8Wwse/vIAyhJAXkqBmyjOBTdmr5QdFSUUm/zp9DzeulHxXswMeCYOmvdSANVECkPSuzKnJt5ywxiblqVoALcosxjY5LoDdgpkvTEw58CAEJ8TVR9BFCrK8rmnp1aO0dlvRWlWjH1NCMGzlJUbCw/vfFaddvqMUEd+7nj84T4j7sKyMYxGfQympuo2SniR9OJi5ptNKvO3TqPnPaijIbRTNCMySm5umgHSlPWsbjdOktsVwZOplTbzll/D9qXEOBa1Cg1TYCm+kUPa2ipa2il16Pt/Rc0mojp7eGvK+fzujRpLEW5qXCkgFJulQNfLhvj5rXpT09Vwlyj09LElOLwyIuGgBJIFhy6RDyW1FLKXJclZviYROn2EVKXYItv2hDi72KsoWdwBjc4SqguOHyjap6fbFLsYbq75NnrGKsoQgrAU4BS6cxF60qdItKLtboIk7SJXNoC4LEhPWlOVI57krXIldsmYxt1IoVdwjeMyv2jUxpaT2HX1Xmflj3fX9v5+oD1W1bVl/b9wTi21zcvalVndWqvIaeNI9JpPY+j0VmleXfl/wv2FKFWty7L6fnzGnZbbdktNomf/AK7hTVOcEJUk6HNoDqKGlwYTUnerJeppR0b8NSpZX++o4NvpcTmbUlaToUkKHmITVi3GyE7XF2asUMSk3FAZU1OuoHzipHSN84LFKpGPLAYwOZAplB5lQHTSH/pk6jnJj/1UEsFOY2NedV+PMpbT+lNVeqqD0MWoKMeED+qdvLEO7PbNS0rVbYzqpd1RCjzykWA6Rzk5FWpUm/eMqwthTqlOUu6tbiuq1FX1izFZweZrVt8nIcGGUtN0NrXOkWYRBhDqxI2xx5tLakNOBa1W7hrlHxKJHDTqREVKiUXnJYo0c3kG/ZfLBMopX63D6AD51jLqyyX9PDFxxFIpSWcF9LBKhwQl3CRN2ghd5dzjEFplFryzKChRoEO51ZTTcL0QeRFDXWPTaKvDYqfH5yI1EKm68WeYjs8pAq0pKknQGx8xY+kG6TXBmKDuJuJYZMNn8RpzqQSOVxYdITUTh0NKEoWwaB7IMYT2LzKj3kkrSD+lQoadFf6o8f7e07dRVrcq37m3oJucFDs/z/Y7F9qlykeIH1jz6pVXwn8jWcmupAl9BJyEEcjWLcNBqprFOXyYMtTRj70180XJR8fEoAdbwX/x9a3ilL8+JTr67StNb0DpxtarpFSLVtcbjGxH2drLJ+G/p/J5nxaUW1uF2bYcW4UiicporMaUNAfkQbcYvaX2RqanMbfEGpOFlJM79+l2KJW6XXNzbYqSeg08SI3aHs3TaZ3a3S+fyRN6k1jC7sjnJ2YeFKiXQdQjvOH+Ze7w840rSl6FVVqcPdV/t+yOsOkUNXSkZv1Zaq/qVeBUafcCer3PIaxmVS/IIe+Nl0tKP8K+8knoon+oxie06eyalFm/7E1DacBLfl1oPdJHS3yinDVdz0SinyVjiDw/zXR+9X3i3CqmLlRt0DGDy8y8AS64UV3rUfmYGrXSwKjTjlmp7OYTRIUaigsd584qUoueehT1Ne3lQ2BFGikbkkCnSL0TIm7tswt/H/dmm0tFPbKArUZsif1U4ncPHrbvtR5yhTvHfLj7gpfbTNVOrWtIqTmNE+QtAucpFjfbg4w5pLhNgECwGkDbIN8mt7P4UWJdttCaACtK/qNd/WM6pVW52NqnF7Fcnfl3NyT5iEyd8jlg9l2lJ1CqQklFjtBz9YG6OsZuMNaU2W1JC0KF67+BHAxuxpJLBE3u5E+el5rDVBSD20rmqArvBPJX6TzFj6Q2FadPHQTKCl7xZktqm3jZRbWdyzv5K0PoeUaVLVU52XUq1KMo5jklxWekgupcbKqAKISVEka1ygxXk4bndoq+FqHLy3S+RXc2hlQO4w45zDYSPW/pHKtCK4v+wf6apzKaKbm0xNkyivEn5ARH6hc7WMWnSy6n58yJGPvfBKrCuWf7QHjt8R/PkF+np/8Af7F1rbKfb0lzTgtDivtEuvP/AKfcn9PR7/VEK5mdnVkrHYpNAqgLYsOZzE8qx2+tLy8L5FiDo0o92GpDDmpdJCB3jqo6n7DlFjT0lB3KWpryqLJK5NBN1a7h94XX1FlZGXOTeEQS3azDgba/MrcNw3kncBxjNqVtkdzwg6VByeFc0hrZxLWGTLIOZaglZV+paTmFOVqRnRqSrb2/Q9P7MpqlUil+/wAhAbAIyq13fbrFOSad0epiC8Vl6CvhFzTyzkY3g1bZHDAJdlJH+WlR6qFT6mEVm51Glgyq1TasDZNqyN921SAPHX0rFly2U7R+Bn01vnn4loO5ezqbE0P9CvqIsqVoq4jbu3fnVH5XQ8C6tRVmqtV663t6Ui23nJkaqLjJxSwgvP45+CGU92t1X3cPGJvZWK0Kb5KuHYj322xoVitL21V6VgJcMbToOUsm44XtGzMHKhRz0rlKSD9vWMmtRdO8mzXhK+AmFxVc8Bo4mXrBNddYK/lwc+CLNEXfcnzdzPVzASKmN/cRa5LKzAcSQQCDYg3qOcNs2hbyKu0GxgAK5cAjUtn/ANSflEN9yrKEovAv4W4lLgzJFAcqgRp4HS8W9O4xmrq6K/D+I3TTTSUgJQkKN7W+UXNRCEbJIhx6sHuTKUEBaKAmygbHkeBhV6fEoj4Qp1MJZLsrMpSoKQb9fShh9KNNPykyobVwFEzaV76Hh9osNXWSvOlJZQMxqZ7JJVQGgJqeXSKGq8rTDoressR5nG3l3K8tL0T3Rb19Yz3Vmy+qFO2UEpnFho2Kk76Xhs5xXuoXHTwXKRpuxjctJtJU+8lMw8kKX2hyUGoQnNSw9T4RiauNapP3XZcfyOilNeTK9B2LyFSyloUlaTW6SFCw4jrEaem4J3Vi5o4NVMmW4ggZ1EWBJpCakdrN/gH4i0pTZOuUivGG0Lbg020alsartZRgjUNpCj/KKfSF7N02kZWqtCbLE7iGaY7FJqGgk+Kq18hSAr2i1BEUaVqW98v7He02IluWKkkZkm1eaVD5084sUk6jUF3+mStFKDlKXb63RiqcOaGjaP6R9o2rRRQb7krckkaISOgELbQMpIJSGEqWoJbTVR3D6wqpNRV2LuuiH7BcORLpy0Kl/Eq1K8ByEZFeUqrv0CjJILh0cDFbwfUPxUQv0rW94KzirJkqdzyieJhdn2DuhGmJHukm5j0U84FKbQPaJbN7DmYOm5bbNBSaLpxloWJKug+8H4NSccq1yN0UCsTdl5khJZ79aJWCEq+V+hrHUtFOGd/7C6mySvYBTjziHVIUq6KJsBQgDmI0W97uzPc28kbk8CCleRSTqK08tbwE44tcKCd72YDUFJVRBWpPw0qT0OXWnGKMpSi8MuxqO15YO+3miKBDxHNKlfMWjv1E/wDswXXop3c180d4liswWg08hQOoUoFKinga63Avygp6idSO2XzOpeFJuVN3Xpxc5wPZqamlfhtKKRqog05br+ELjByZZu3wh2wXY9TSs57606J7tajgipUo/wB0iwqcL+Zg1NPVnBra7M9xfbpAQqXMt2ikmlHQUBJ5pIzV5WMQ5wStyVaOhcHfc/8AfzD2wOMhWGrRopDq6gcFUIIrelajwjOr3WT0OiSlK/YHTYrXiLxUnHcjWZSnFUaPE3+0dQVncba0B89nr3ZyZWo0Tb0FfqI5SUZSkzM1sd8oxXINwWaLk26oVJXu4ndSKddvHdj5xUYW6II7ddxtDGriu+unwp+FPUm/7RGjoqEqa3Pl/Q89q9Tue2PAntSBOsaFik5lpvDqkBIqTHPAG6454RJpl00TQrP5lfQcox605VX6DIvarhZqXFOcVpKVvKMjBcsnDQ4QEYy6jLRRVmWFE7qbo533X6EpdiP3VUdu9GTtM3nsYCBc33CPTQpXdxLaQszGIFaqm53cB0i5FRirAbr4IXZmmp8Im6ZKVgfLbR9jMFfZ5wkEJFaXOqtDeluleMBKq4z91tEOClG1z2axNh9RW41MBW8oI+ShSEuTk+oqNKUOJL5f2VlBj4VTSerSF/JQhe1+vyGxlNdY/X+zhM+to5mllRpTvNFNK+JiLNdPuFUj4sdk+PR/0iZvaiZG5J/afvA89Ci/Zenff5jrK4KqrKVJSqfmTmzK7yZdoA1IToVU9TSOd+Fy/oei0ehjpKSaV/j35fyGnCcUl5NRFnXEkjtVrJPRNqJG6iYYopKzbNSdCdVJXt6BhW1DDuU/hJKTWvdJ861AiYxh3Ex0MoeoH2g9znUj3hog6JdbpUdDqRyNRyiXBC56K/D/ANMHYVsw4FESy0FCR+bNlqDuI8D5QmtOMVtmuShPxNLO6RHjGBTCFJFW6qNAA4ASeh3axUjFdE2XqOvVTEk0/oQy+xM07ZbzCBzWVEeGX6wS28ofLVNL3X+fMJYvPJlkollszBQgUqgtpS5TUg10PmIr/pLu7kdGrJ3kkr/YlkPaOxL2l8NKL95ZcTUDeSQCo0F6RYVGEcrkpVqVWeZybLhcbm3FONTDbri+9k/IrgAlKtwEFCrZeZWMerp6ibdijNMqQaLSUnmKeUNU1a5XsFsOZCE5qXMJqzUlYlImdWs2SBzvSEJRXIwlaW6Bb/VEycFyddhLDis3UbRUqVIvCG0027ssPrrQQiTSwPsR+6fxKjtkSTClpC9deMeqTfKKrjdERlinS4g4voDaxSnWCr7QaSWCHcHiWFYm1gbl+WYPCCItclTLXv8AOOu+DkncsCV5GBdyUjpEsU0JFgQfI1jmsWDptRkn8AtO46tLqjQheRTWat8hVmGXqPnGfKdpX7YPaxjFxXzBK8QBTpSkBKaauhkcFYzp3Qh1Owzd2JJSeWCe8f75QUKsr8g7VLDCwxxxSFIQVIVQZi2Smo0oqnPnDHUUlbqZ+uoxUL34AJLqXEuNqopJrU3vpU11/wB4ncmsmQp2aYUO0eIE/wCMgdEJ+0BsproH+qn6HK8XnVgpXMqodQEpA+UTjogP1E73KnYK3uuHxp8hHcnPUVGssI4Thjkw6ltoUNjm0CAPiJ5Qqb2oTKajk2eadqjIqijQCpA1p+am4xXpprJSm7g1DCq8YOadhaO0oA114GEWT5GK7LbTKTob8IXKGMDEX2U0FIXtsMjg6aavUwpK4yxYgt67HH55QiPVJFW5Ml6mpgkmC5HrykEW15CDjGQDaK3YAnSGWBTC+HSg3xKuldBN2CKJVP6YFSkwNx2QNw9IJRumRfuF5fCktoU9MUolJVkHACve+0Q3fgU6jm1GHXAkY9tC3MuVLWQUoFA97qd3h6xVqwjN4PR6GtLTx2Sd19gIJZRP4f4g17oJNOY1EZUqdWD7o2YV4yV0yBTp0pfpSFuoH4vY9oofmOUHebf8wUI1J3sgJ1VFXlIZtkH23HCw22qhFS4RqRqVDcOAi5GioRsjE12p8ReXC+4dn9nCBXLblHSi1yZiqdASvC6fCREWwEps8Rh19D5x3Ae8+msKpQJupRoB/YiGjlU7jts7h/u6MqaZzdR/vcIlwSV2VZzcncOoTTXUwqzy2De7LUsLjrCZSe27DSzgKPyqVC4Bism7DnAErZLZtccIi4KbRO26k76HgYJtWsMTLCV0hbiMTwd9rygbnXPzgZhXHyj2GyKyUdzPUuRPwAlYkDtLxyXYlMml3ecTychhwxyOaXAUrWJ1qvviYwvgHgtSwUNAajQDd5RFWaa2ohQzdlxa1uIKFdoUqFCCCQQYqSuuGF5Yu65FXEtjF3U3UclD6wCZcjqov3hedwR9BzFtYI0Ka251THYGqrB8P6njDMys91x8/uV94jaHKpb/ACCeF7FvPLBcJvvJzE+MEoYyV51kafg2CNSyMjYFfiVvP+0dYpym5O7J56gTc/7wMldHRAE0vMbwiTTGoqqoDaBxYLLLckwAQ4Rf4fvBJW5AlLoGcOmAklS9/wBOEdKDn1FvITLgVQ8rdD94r1I38qeCFgmK6AU1hVSm2/QKLtkvyz5Sm56coryzMbF2iV1neYrTldj4QwdMsBShWnGOprcwnCxcDQ8IsJJIE8yxG1E2Z+b6R7Fpcma+5yVQEVg5HSTEJ3JuSNKvAX81jlzYYsMNoLFrhOV1cJ1tBRkTFXyMWCoytg71XJ87RWq8smwXSIWBc7CYjghs+U2NaDypEgoimW2yalsE9T6xyiHFtcM8bQnckDpE8HNs+Ko5qx1gHis0VKNdBYCESdxkVYFqXC9vcbY8kmgtV9AK046xKjdnSfYLtipgr35ENkssyHFhJ0+26BqYQLdmH2UAqhL8sd3c7rYjWnvQG/ATLDK9BFWpwNpq7Kj7qs2u+EOKZY3NBSQJ71eA9YKlBXCcmy+q3lEySRCK/aco4naf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encrypted-tbn0.gstatic.com/images?q=tbn:ANd9GcQT60EVzQYGl-xWRfG9-Xek5NEDAkCOp5n_LAO3-m7iJJmgP4Ge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8" name="Picture 16" descr="https://encrypted-tbn0.gstatic.com/images?q=tbn:ANd9GcQT60EVzQYGl-xWRfG9-Xek5NEDAkCOp5n_LAO3-m7iJJmgP4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143380"/>
            <a:ext cx="2200275" cy="208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Течії авангардизму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714488"/>
            <a:ext cx="27860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Футуризм ( 3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»: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місто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машина,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маса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 Абстракціонізм (</a:t>
            </a:r>
            <a:r>
              <a:rPr lang="ru-RU" sz="2000" dirty="0"/>
              <a:t> 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абсолютизація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враження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митця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засобами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геометричних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фігур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ліній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кольорових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плям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звуків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https://encrypted-tbn2.gstatic.com/images?q=tbn:ANd9GcSgODBcWGxI9uttAyLSFowQhp25DtNunKxS_R_YrtSGEE46L1WJaOGXOZq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143272" cy="1885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ttp://upload.wikimedia.org/wikipedia/commons/thumb/0/01/Black_Square.jpg/220px-Black_Squ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2095500" cy="2066925"/>
          </a:xfrm>
          <a:prstGeom prst="rect">
            <a:avLst/>
          </a:prstGeom>
          <a:noFill/>
        </p:spPr>
      </p:pic>
      <p:pic>
        <p:nvPicPr>
          <p:cNvPr id="29702" name="Picture 6" descr="http://www.arthit.ru/abstract/0090/abstract-ar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071942"/>
            <a:ext cx="2428860" cy="2404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Течії авангардизму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500174"/>
            <a:ext cx="30003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Дадаїзм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000" dirty="0"/>
              <a:t>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протест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проти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ідеологій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політичних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структур,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раціональної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логіки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логоцентризму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моральних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норм )</a:t>
            </a:r>
          </a:p>
          <a:p>
            <a:pPr>
              <a:buFont typeface="Arial" pitchFamily="34" charset="0"/>
              <a:buChar char="•"/>
            </a:pP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Сюрреалізм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зображення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надреального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містичні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мотиви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елементи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фантастики,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жахи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спотворене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людське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тіло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22" name="Picture 2" descr="http://www.forums.mk.ua/index.php?app=core&amp;module=attach&amp;section=attach&amp;attach_rel_module=post&amp;attach_id=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71612"/>
            <a:ext cx="301338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http://newpix.ru/wp-content/uploads/2013/02/Jacek_Yerka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00570"/>
            <a:ext cx="235075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://maslovo.krimedu.com/uploads/editor/1096/121581/blog_/perevernutyy_dom_v_trassenheyde_germaniya__dazhe_mebel_vnutri_doma_razmeschena_na_potolke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71942"/>
            <a:ext cx="279430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Течії авангардизму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24288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Експресіонізм (</a:t>
            </a:r>
            <a:r>
              <a:rPr lang="ru-RU" dirty="0"/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відображення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загостреного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суб'єктивного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світобачення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гіпертрофоване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авторське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)</a:t>
            </a:r>
          </a:p>
          <a:p>
            <a:pPr>
              <a:buFont typeface="Arial" pitchFamily="34" charset="0"/>
              <a:buChar char="•"/>
            </a:pP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Конструктивізм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характеризується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суворістю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геометризмом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лаконічністю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форм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монолітністю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зовнішнього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вигляду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1746" name="Picture 2" descr="http://upload.wikimedia.org/wikipedia/commons/thumb/b/bd/Egon_Schiele_059.jpg/250px-Egon_Schiele_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285860"/>
            <a:ext cx="1928826" cy="2492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1.bp.blogspot.com/-HJJEmkKbAk8/TrK0dZXbeKI/AAAAAAAABTw/F-EqyFfqWIQ/s1600/2_large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2666979" cy="2000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6" descr="http://kievgrad.info/images/fck/image/Stroitelstvo/Arhitektura/Konstruktivizm/konstruktivizm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71942"/>
            <a:ext cx="1683555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2" name="Picture 8" descr="http://streetfront.ru/uploads/posts/2010-11/1289582331_456e5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572008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Історія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500174"/>
            <a:ext cx="6929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історико-політичного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погляду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найбільші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зміни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світі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початку 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ХХ століття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виникли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впливом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соціалістичних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комуністичних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теорій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підґрунті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лежала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ідея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докорінної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перебудови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світу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реальний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прояв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російська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революція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1917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p.,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спричинили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аналогічні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прагнення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перетворення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мистецтва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боку великий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вплив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авангардистів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мала 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перша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світова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війна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яка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зумовила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їхнє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трагічне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світовідчуття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0" name="Picture 2" descr="http://www.avangardism.ru/img/slideb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143380"/>
            <a:ext cx="4027521" cy="2547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Історія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000108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соціокультурного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погляду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кардинальні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зміни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науці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теорія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відносності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квантова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теорія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розщеплення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атомного ядра),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техніці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та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побуті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нові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засоби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пересування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зв'язку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прискорений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темп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напруженість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вимагали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адекватного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відображення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мистецтві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філософських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психологічних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аспектах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теорії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авангарду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Шопенгаура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Ніцше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Бергсона,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Маркса,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Фрейда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суттєво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змінили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погляд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природу,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сутність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призначення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роль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функції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истецтва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в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суспільстві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794" name="Picture 2" descr="http://www.avangardism.ru/img/slideb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143380"/>
            <a:ext cx="3781376" cy="2488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442913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теорії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парадоксально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сполучалися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маніфестах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авангардистів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069043">
  <a:themeElements>
    <a:clrScheme name="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10069043</Template>
  <TotalTime>163</TotalTime>
  <Words>100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Palatino Linotype</vt:lpstr>
      <vt:lpstr>Arial</vt:lpstr>
      <vt:lpstr>Calibri</vt:lpstr>
      <vt:lpstr>10069043</vt:lpstr>
      <vt:lpstr>Слайд 1</vt:lpstr>
      <vt:lpstr>Слайд 2</vt:lpstr>
      <vt:lpstr>Слайд 3</vt:lpstr>
      <vt:lpstr>Течії авангардизму</vt:lpstr>
      <vt:lpstr>Течії авангардизму</vt:lpstr>
      <vt:lpstr>Течії авангардизму</vt:lpstr>
      <vt:lpstr>Течії авангардизму</vt:lpstr>
      <vt:lpstr>Історія</vt:lpstr>
      <vt:lpstr>Історія</vt:lpstr>
      <vt:lpstr>Історія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Lesha</dc:creator>
  <cp:lastModifiedBy>Lesha</cp:lastModifiedBy>
  <cp:revision>17</cp:revision>
  <dcterms:created xsi:type="dcterms:W3CDTF">2014-03-06T18:19:24Z</dcterms:created>
  <dcterms:modified xsi:type="dcterms:W3CDTF">2014-03-06T21:02:46Z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TC100690431049</vt:lpwstr>
  </property>
</Properties>
</file>