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70" r:id="rId10"/>
    <p:sldId id="271" r:id="rId11"/>
    <p:sldId id="274" r:id="rId12"/>
    <p:sldId id="275" r:id="rId13"/>
    <p:sldId id="272" r:id="rId14"/>
    <p:sldId id="278" r:id="rId15"/>
    <p:sldId id="276" r:id="rId16"/>
    <p:sldId id="277" r:id="rId17"/>
    <p:sldId id="273" r:id="rId18"/>
    <p:sldId id="279" r:id="rId19"/>
    <p:sldId id="280" r:id="rId20"/>
    <p:sldId id="264" r:id="rId21"/>
    <p:sldId id="265" r:id="rId22"/>
    <p:sldId id="266" r:id="rId23"/>
    <p:sldId id="267" r:id="rId24"/>
    <p:sldId id="268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A4%D1%80%D0%B0%D0%BD%D1%87%D0%B5%D1%81%D0%BA%D0%BE_%D0%9F%D1%80%D0%B0%D1%82%D0%B5%D0%BB%D0%BB%D0%B0&amp;action=edit&amp;redlink=1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uk.wikipedia.org/w/index.php?title=%D0%A4%D1%96%D0%BB%D1%96%D0%BF%D0%BF%D0%BE_%D0%A0%D1%83%D1%81%D1%81%D0%BE%D0%BB%D0%BE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uk.wikipedia.org/wiki/%D0%A4%D1%96%D0%BB%D1%96%D0%BF%D0%BF%D0%BE_%D0%A2%D0%BE%D0%BC%D0%BC%D0%B0%D0%B7%D0%BE_%D0%9C%D0%B0%D1%80%D1%96%D0%BD%D0%B5%D1%82%D1%82%D1%9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2808312"/>
          </a:xfrm>
        </p:spPr>
        <p:txBody>
          <a:bodyPr>
            <a:normAutofit/>
          </a:bodyPr>
          <a:lstStyle/>
          <a:p>
            <a:r>
              <a:rPr lang="uk-UA" dirty="0" err="1" smtClean="0"/>
              <a:t>Призентація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з художньої культури</a:t>
            </a:r>
            <a:br>
              <a:rPr lang="uk-UA" dirty="0" smtClean="0"/>
            </a:br>
            <a:r>
              <a:rPr lang="uk-UA" dirty="0" smtClean="0"/>
              <a:t>учениці 9-А класу</a:t>
            </a:r>
            <a:br>
              <a:rPr lang="uk-UA" dirty="0" smtClean="0"/>
            </a:br>
            <a:r>
              <a:rPr lang="uk-UA" dirty="0" err="1" smtClean="0"/>
              <a:t>Короткової</a:t>
            </a:r>
            <a:r>
              <a:rPr lang="uk-UA" dirty="0" smtClean="0"/>
              <a:t> Христини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Умберто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Боччоні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 descr="C:\Documents and Settings\User\Desktop\um bocho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412776"/>
            <a:ext cx="691027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User\Desktop\um bochon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984776" cy="641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1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Desktop\um bochon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914"/>
            <a:ext cx="6552728" cy="653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0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 err="1" smtClean="0"/>
              <a:t>Джакомо</a:t>
            </a:r>
            <a:r>
              <a:rPr lang="ru-RU" dirty="0" smtClean="0"/>
              <a:t> Балла</a:t>
            </a:r>
            <a:endParaRPr lang="ru-RU" dirty="0"/>
          </a:p>
        </p:txBody>
      </p:sp>
      <p:pic>
        <p:nvPicPr>
          <p:cNvPr id="5122" name="Picture 2" descr="C:\Documents and Settings\User\Desktop\ba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6504"/>
            <a:ext cx="8208912" cy="504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8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User\Desktop\balla av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1" y="371686"/>
            <a:ext cx="4762500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User\Desktop\balla sv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4151312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7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User\Desktop\balla 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41" y="46621"/>
            <a:ext cx="7776864" cy="684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6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err="1">
                <a:solidFill>
                  <a:schemeClr val="tx2"/>
                </a:solidFill>
              </a:rPr>
              <a:t>Антоніо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Сант'Еліа</a:t>
            </a:r>
            <a:endParaRPr lang="ru-RU" u="sng" dirty="0">
              <a:solidFill>
                <a:schemeClr val="tx2"/>
              </a:solidFill>
            </a:endParaRPr>
          </a:p>
        </p:txBody>
      </p:sp>
      <p:pic>
        <p:nvPicPr>
          <p:cNvPr id="11266" name="Picture 2" descr="C:\Documents and Settings\User\Desktop\anton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229" y="1412776"/>
            <a:ext cx="3459384" cy="521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5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User\Desktop\antinio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616624" cy="654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8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User\Desktop\fntoni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408712" cy="643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uk-UA" dirty="0" smtClean="0"/>
              <a:t>Футуризм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58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Василіск </a:t>
            </a:r>
            <a:r>
              <a:rPr lang="uk-UA" dirty="0" err="1" smtClean="0"/>
              <a:t>Гнєдов</a:t>
            </a:r>
            <a:endParaRPr lang="uk-UA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Український футуризм</a:t>
            </a:r>
            <a:endParaRPr lang="ru-RU" dirty="0"/>
          </a:p>
        </p:txBody>
      </p:sp>
      <p:pic>
        <p:nvPicPr>
          <p:cNvPr id="14338" name="Picture 2" descr="C:\Documents and Settings\User\Desktop\Василиск_Гнед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351" y="1340768"/>
            <a:ext cx="4320480" cy="518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2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- </a:t>
            </a:r>
            <a:r>
              <a:rPr lang="ru-RU" dirty="0" err="1"/>
              <a:t>збірку</a:t>
            </a:r>
            <a:r>
              <a:rPr lang="ru-RU" dirty="0"/>
              <a:t> </a:t>
            </a:r>
            <a:r>
              <a:rPr lang="ru-RU" dirty="0" err="1"/>
              <a:t>поезій</a:t>
            </a:r>
            <a:r>
              <a:rPr lang="ru-RU" dirty="0"/>
              <a:t> «</a:t>
            </a:r>
            <a:r>
              <a:rPr lang="en-US" dirty="0" err="1"/>
              <a:t>Prèlude</a:t>
            </a:r>
            <a:r>
              <a:rPr lang="en-US" dirty="0"/>
              <a:t>»</a:t>
            </a:r>
            <a:r>
              <a:rPr lang="uk-UA" dirty="0"/>
              <a:t>,</a:t>
            </a:r>
            <a:r>
              <a:rPr lang="ru-RU" dirty="0"/>
              <a:t> </a:t>
            </a:r>
            <a:r>
              <a:rPr lang="ru-RU" dirty="0" err="1"/>
              <a:t>Дерзання</a:t>
            </a:r>
            <a:r>
              <a:rPr lang="ru-RU" dirty="0"/>
              <a:t>» і «</a:t>
            </a:r>
            <a:r>
              <a:rPr lang="ru-RU" dirty="0" err="1"/>
              <a:t>Кверофутуризм</a:t>
            </a:r>
            <a:r>
              <a:rPr lang="ru-RU" dirty="0" smtClean="0"/>
              <a:t>»;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журнали</a:t>
            </a:r>
            <a:r>
              <a:rPr lang="ru-RU" dirty="0" smtClean="0"/>
              <a:t>: </a:t>
            </a:r>
            <a:r>
              <a:rPr lang="ru-RU" dirty="0"/>
              <a:t>«</a:t>
            </a:r>
            <a:r>
              <a:rPr lang="ru-RU" dirty="0" err="1"/>
              <a:t>Флямінґо</a:t>
            </a:r>
            <a:r>
              <a:rPr lang="ru-RU" dirty="0"/>
              <a:t>» (1919 — </a:t>
            </a:r>
            <a:r>
              <a:rPr lang="ru-RU" dirty="0" smtClean="0"/>
              <a:t>21), «</a:t>
            </a:r>
            <a:r>
              <a:rPr lang="ru-RU" dirty="0" err="1" smtClean="0"/>
              <a:t>Аспанфуд</a:t>
            </a:r>
            <a:r>
              <a:rPr lang="ru-RU" dirty="0" smtClean="0"/>
              <a:t>»</a:t>
            </a:r>
            <a:r>
              <a:rPr lang="ru-RU" dirty="0"/>
              <a:t> (1921 — </a:t>
            </a:r>
            <a:r>
              <a:rPr lang="ru-RU" dirty="0" smtClean="0"/>
              <a:t>24, </a:t>
            </a:r>
            <a:r>
              <a:rPr lang="ru-RU" dirty="0" err="1" smtClean="0"/>
              <a:t>Київ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журнал «Нова </a:t>
            </a:r>
            <a:r>
              <a:rPr lang="ru-RU" dirty="0" err="1"/>
              <a:t>генерація</a:t>
            </a:r>
            <a:r>
              <a:rPr lang="ru-RU" dirty="0"/>
              <a:t>» (1928 — </a:t>
            </a:r>
            <a:r>
              <a:rPr lang="ru-RU" dirty="0" smtClean="0"/>
              <a:t>30, </a:t>
            </a:r>
            <a:r>
              <a:rPr lang="ru-RU" dirty="0" err="1" smtClean="0"/>
              <a:t>Харків</a:t>
            </a:r>
            <a:r>
              <a:rPr lang="ru-RU" dirty="0" smtClean="0"/>
              <a:t>).</a:t>
            </a:r>
            <a:endParaRPr lang="uk-UA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uk-UA" dirty="0" err="1"/>
              <a:t>Михайль</a:t>
            </a:r>
            <a:r>
              <a:rPr lang="uk-UA" dirty="0"/>
              <a:t> Семенко 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pic>
        <p:nvPicPr>
          <p:cNvPr id="15362" name="Picture 2" descr="C:\Documents and Settings\User\Desktop\Семенко_М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40768"/>
            <a:ext cx="2016224" cy="286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71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Микола Бажан</a:t>
            </a:r>
            <a:endParaRPr lang="ru-RU" dirty="0"/>
          </a:p>
        </p:txBody>
      </p:sp>
      <p:pic>
        <p:nvPicPr>
          <p:cNvPr id="16386" name="Picture 2" descr="C:\Documents and Settings\User\Desktop\bazh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4191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0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Валерян</a:t>
            </a:r>
            <a:r>
              <a:rPr lang="uk-UA" dirty="0" smtClean="0"/>
              <a:t> Поліщук</a:t>
            </a:r>
            <a:endParaRPr lang="ru-RU" dirty="0"/>
          </a:p>
        </p:txBody>
      </p:sp>
      <p:pic>
        <p:nvPicPr>
          <p:cNvPr id="17410" name="Picture 2" descr="C:\Documents and Settings\User\Desktop\polish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67134"/>
            <a:ext cx="3528392" cy="523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79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Харкові</a:t>
            </a:r>
            <a:r>
              <a:rPr lang="ru-RU" dirty="0"/>
              <a:t> «Ком-Космос» (1921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в </a:t>
            </a:r>
            <a:r>
              <a:rPr lang="ru-RU" dirty="0" err="1"/>
              <a:t>Одесі</a:t>
            </a:r>
            <a:r>
              <a:rPr lang="ru-RU" dirty="0"/>
              <a:t> «</a:t>
            </a:r>
            <a:r>
              <a:rPr lang="ru-RU" dirty="0" err="1"/>
              <a:t>Юголіф</a:t>
            </a:r>
            <a:r>
              <a:rPr lang="ru-RU" dirty="0"/>
              <a:t>» (з </a:t>
            </a:r>
            <a:r>
              <a:rPr lang="ru-RU" dirty="0" err="1"/>
              <a:t>участю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російських</a:t>
            </a:r>
            <a:r>
              <a:rPr lang="ru-RU" dirty="0"/>
              <a:t> </a:t>
            </a:r>
            <a:r>
              <a:rPr lang="ru-RU" dirty="0" err="1"/>
              <a:t>футуристів</a:t>
            </a:r>
            <a:r>
              <a:rPr lang="ru-RU" dirty="0" smtClean="0"/>
              <a:t>);</a:t>
            </a:r>
          </a:p>
          <a:p>
            <a:r>
              <a:rPr lang="ru-RU" dirty="0" smtClean="0"/>
              <a:t>у </a:t>
            </a:r>
            <a:r>
              <a:rPr lang="ru-RU" dirty="0" err="1"/>
              <a:t>Москві</a:t>
            </a:r>
            <a:r>
              <a:rPr lang="ru-RU" dirty="0"/>
              <a:t> «СІМ» («Село і </a:t>
            </a:r>
            <a:r>
              <a:rPr lang="ru-RU" dirty="0" err="1"/>
              <a:t>місто</a:t>
            </a:r>
            <a:r>
              <a:rPr lang="ru-RU" dirty="0"/>
              <a:t>», 1925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Футуристичні гуртки: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2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«Семафор у </a:t>
            </a:r>
            <a:r>
              <a:rPr lang="ru-RU" dirty="0" err="1"/>
              <a:t>майбутнє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«</a:t>
            </a:r>
            <a:r>
              <a:rPr lang="ru-RU" dirty="0"/>
              <a:t>Катафалк искусства» (</a:t>
            </a:r>
            <a:r>
              <a:rPr lang="ru-RU" dirty="0" err="1"/>
              <a:t>російською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 smtClean="0"/>
              <a:t>);</a:t>
            </a:r>
          </a:p>
          <a:p>
            <a:r>
              <a:rPr lang="ru-RU" dirty="0" smtClean="0"/>
              <a:t>«</a:t>
            </a:r>
            <a:r>
              <a:rPr lang="ru-RU" dirty="0" err="1"/>
              <a:t>Гольфштром</a:t>
            </a:r>
            <a:r>
              <a:rPr lang="ru-RU" dirty="0"/>
              <a:t>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Футуристичні органи: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55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600" dirty="0" smtClean="0"/>
              <a:t>Напрям літератури і мистецтва.</a:t>
            </a:r>
            <a:endParaRPr lang="ru-RU" sz="6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Поняття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5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600" dirty="0" smtClean="0"/>
              <a:t>ХХ століття</a:t>
            </a:r>
            <a:endParaRPr lang="ru-RU" sz="6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Час існування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6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600" dirty="0" smtClean="0"/>
              <a:t>Росія</a:t>
            </a:r>
          </a:p>
          <a:p>
            <a:pPr marL="0" indent="0" algn="ctr">
              <a:buNone/>
            </a:pPr>
            <a:r>
              <a:rPr lang="uk-UA" sz="6600" dirty="0" smtClean="0"/>
              <a:t>Італія</a:t>
            </a:r>
            <a:endParaRPr lang="ru-RU" sz="6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Місце розповсюдження</a:t>
            </a:r>
            <a:endParaRPr lang="ru-RU" dirty="0"/>
          </a:p>
        </p:txBody>
      </p:sp>
      <p:pic>
        <p:nvPicPr>
          <p:cNvPr id="1026" name="Picture 2" descr="C:\Documents and Settings\User\Desktop\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2023864" cy="20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Desktop\it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1088"/>
            <a:ext cx="2072891" cy="221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14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Крайній формалізм</a:t>
            </a:r>
            <a:r>
              <a:rPr lang="ru-RU" dirty="0" smtClean="0"/>
              <a:t>;</a:t>
            </a:r>
          </a:p>
          <a:p>
            <a:r>
              <a:rPr lang="uk-UA" dirty="0" smtClean="0"/>
              <a:t>Культ індивідуалізму;</a:t>
            </a:r>
          </a:p>
          <a:p>
            <a:r>
              <a:rPr lang="uk-UA" dirty="0" smtClean="0"/>
              <a:t>Протистояння загальноприйнятим нормам;</a:t>
            </a:r>
          </a:p>
          <a:p>
            <a:r>
              <a:rPr lang="uk-UA" dirty="0" smtClean="0"/>
              <a:t>Авангардний напрям.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риси: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5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7776864" cy="4525963"/>
          </a:xfrm>
        </p:spPr>
        <p:txBody>
          <a:bodyPr/>
          <a:lstStyle/>
          <a:p>
            <a:r>
              <a:rPr lang="uk-UA" dirty="0" smtClean="0"/>
              <a:t>Місто</a:t>
            </a:r>
          </a:p>
          <a:p>
            <a:pPr algn="ctr"/>
            <a:r>
              <a:rPr lang="uk-UA" dirty="0" smtClean="0"/>
              <a:t>Машина</a:t>
            </a:r>
          </a:p>
          <a:p>
            <a:pPr algn="r"/>
            <a:r>
              <a:rPr lang="uk-UA" dirty="0" smtClean="0"/>
              <a:t>Маса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Правило трьох «М»:</a:t>
            </a:r>
            <a:endParaRPr lang="ru-RU" dirty="0"/>
          </a:p>
        </p:txBody>
      </p:sp>
      <p:pic>
        <p:nvPicPr>
          <p:cNvPr id="2051" name="Picture 3" descr="C:\Documents and Settings\User\Desktop\gor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46688"/>
            <a:ext cx="42571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User\Desktop\mech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80859"/>
            <a:ext cx="4320480" cy="35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Desktop\ma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789" y="3861049"/>
            <a:ext cx="3797491" cy="286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Психологізм                         анархізм;</a:t>
            </a:r>
          </a:p>
          <a:p>
            <a:r>
              <a:rPr lang="uk-UA" dirty="0" smtClean="0"/>
              <a:t>Динамізм;</a:t>
            </a:r>
          </a:p>
          <a:p>
            <a:r>
              <a:rPr lang="uk-UA" dirty="0" smtClean="0"/>
              <a:t>Культ дієслова.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Головні ознаки: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059832" y="2766664"/>
            <a:ext cx="14401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dirty="0" err="1">
                <a:hlinkClick r:id="rId2" tooltip="Філіппо Руссоло (ще не написана)"/>
              </a:rPr>
              <a:t>Філіппо</a:t>
            </a:r>
            <a:r>
              <a:rPr lang="ru-RU" dirty="0">
                <a:hlinkClick r:id="rId2" tooltip="Філіппо Руссоло (ще не написана)"/>
              </a:rPr>
              <a:t> </a:t>
            </a:r>
            <a:r>
              <a:rPr lang="ru-RU" dirty="0" err="1" smtClean="0">
                <a:hlinkClick r:id="rId2" tooltip="Філіппо Руссоло (ще не написана)"/>
              </a:rPr>
              <a:t>Руссоло</a:t>
            </a:r>
            <a:r>
              <a:rPr lang="ru-RU" dirty="0"/>
              <a:t> </a:t>
            </a:r>
            <a:r>
              <a:rPr lang="ru-RU" dirty="0" smtClean="0"/>
              <a:t>-  </a:t>
            </a:r>
            <a:r>
              <a:rPr lang="ru-RU" dirty="0"/>
              <a:t>«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шумів</a:t>
            </a:r>
            <a:r>
              <a:rPr lang="ru-RU" dirty="0" smtClean="0"/>
              <a:t>»;</a:t>
            </a:r>
          </a:p>
          <a:p>
            <a:r>
              <a:rPr lang="ru-RU" dirty="0"/>
              <a:t> </a:t>
            </a:r>
            <a:r>
              <a:rPr lang="ru-RU" dirty="0">
                <a:hlinkClick r:id="rId3" tooltip="Франческо Прателла (ще не написана)"/>
              </a:rPr>
              <a:t>Франческо </a:t>
            </a:r>
            <a:r>
              <a:rPr lang="ru-RU" dirty="0" err="1" smtClean="0">
                <a:hlinkClick r:id="rId3" tooltip="Франческо Прателла (ще не написана)"/>
              </a:rPr>
              <a:t>Прателлу</a:t>
            </a:r>
            <a:r>
              <a:rPr lang="ru-RU" dirty="0"/>
              <a:t> </a:t>
            </a:r>
            <a:r>
              <a:rPr lang="ru-RU" dirty="0" smtClean="0"/>
              <a:t>- «</a:t>
            </a:r>
            <a:r>
              <a:rPr lang="ru-RU" dirty="0" err="1" smtClean="0"/>
              <a:t>Маніфест</a:t>
            </a:r>
            <a:r>
              <a:rPr lang="ru-RU" dirty="0" smtClean="0"/>
              <a:t> </a:t>
            </a:r>
            <a:r>
              <a:rPr lang="ru-RU" dirty="0" err="1"/>
              <a:t>музикантів-футуристів</a:t>
            </a:r>
            <a:r>
              <a:rPr lang="ru-RU" dirty="0" smtClean="0"/>
              <a:t>»;</a:t>
            </a:r>
          </a:p>
          <a:p>
            <a:r>
              <a:rPr lang="ru-RU" dirty="0"/>
              <a:t> </a:t>
            </a:r>
            <a:r>
              <a:rPr lang="ru-RU" dirty="0" err="1">
                <a:hlinkClick r:id="rId4" tooltip="Філіппо Томмазо Марінетті"/>
              </a:rPr>
              <a:t>Філіппо</a:t>
            </a:r>
            <a:r>
              <a:rPr lang="ru-RU" dirty="0">
                <a:hlinkClick r:id="rId4" tooltip="Філіппо Томмазо Марінетті"/>
              </a:rPr>
              <a:t> </a:t>
            </a:r>
            <a:r>
              <a:rPr lang="ru-RU" dirty="0" err="1" smtClean="0">
                <a:hlinkClick r:id="rId4" tooltip="Філіппо Томмазо Марінетті"/>
              </a:rPr>
              <a:t>Марінетті</a:t>
            </a:r>
            <a:r>
              <a:rPr lang="ru-RU" dirty="0" smtClean="0"/>
              <a:t> - </a:t>
            </a:r>
            <a:r>
              <a:rPr lang="ru-RU" dirty="0"/>
              <a:t>«</a:t>
            </a:r>
            <a:r>
              <a:rPr lang="ru-RU" dirty="0" err="1"/>
              <a:t>Маніфест</a:t>
            </a:r>
            <a:r>
              <a:rPr lang="ru-RU" dirty="0"/>
              <a:t> футуризму</a:t>
            </a:r>
            <a:r>
              <a:rPr lang="ru-RU" dirty="0" smtClean="0"/>
              <a:t>»;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Світовий футуризм:</a:t>
            </a:r>
            <a:endParaRPr lang="ru-RU" dirty="0"/>
          </a:p>
        </p:txBody>
      </p:sp>
      <p:pic>
        <p:nvPicPr>
          <p:cNvPr id="3074" name="Picture 2" descr="C:\Documents and Settings\User\Desktop\russol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2116"/>
            <a:ext cx="2481548" cy="353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ser\Desktop\220px-Balilla_Pratell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65957"/>
            <a:ext cx="2520280" cy="34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User\Desktop\marinett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96568"/>
            <a:ext cx="2546275" cy="366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28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84</TotalTime>
  <Words>141</Words>
  <Application>Microsoft Office PowerPoint</Application>
  <PresentationFormat>Экран (4:3)</PresentationFormat>
  <Paragraphs>45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Призентація  з художньої культури учениці 9-А класу Короткової Христини</vt:lpstr>
      <vt:lpstr>Футуризм</vt:lpstr>
      <vt:lpstr>Поняття</vt:lpstr>
      <vt:lpstr>Час існування</vt:lpstr>
      <vt:lpstr>Місце розповсюдження</vt:lpstr>
      <vt:lpstr>Основні риси:</vt:lpstr>
      <vt:lpstr>Правило трьох «М»:</vt:lpstr>
      <vt:lpstr>Головні ознаки:</vt:lpstr>
      <vt:lpstr>Світовий футуризм:</vt:lpstr>
      <vt:lpstr> Умберто Боччоні</vt:lpstr>
      <vt:lpstr>Презентация PowerPoint</vt:lpstr>
      <vt:lpstr>Презентация PowerPoint</vt:lpstr>
      <vt:lpstr> Джакомо Балла</vt:lpstr>
      <vt:lpstr>Презентация PowerPoint</vt:lpstr>
      <vt:lpstr>Презентация PowerPoint</vt:lpstr>
      <vt:lpstr>Презентация PowerPoint</vt:lpstr>
      <vt:lpstr>Антоніо Сант'Еліа</vt:lpstr>
      <vt:lpstr>Презентация PowerPoint</vt:lpstr>
      <vt:lpstr>Презентация PowerPoint</vt:lpstr>
      <vt:lpstr>Український футуризм</vt:lpstr>
      <vt:lpstr>Михайль Семенко   </vt:lpstr>
      <vt:lpstr>Микола Бажан</vt:lpstr>
      <vt:lpstr>Валерян Поліщук</vt:lpstr>
      <vt:lpstr>Футуристичні гуртки:</vt:lpstr>
      <vt:lpstr>Футуристичні органи: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6</cp:revision>
  <dcterms:modified xsi:type="dcterms:W3CDTF">2014-03-20T19:09:01Z</dcterms:modified>
</cp:coreProperties>
</file>