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61" r:id="rId4"/>
    <p:sldId id="267" r:id="rId5"/>
    <p:sldId id="260" r:id="rId6"/>
    <p:sldId id="259" r:id="rId7"/>
    <p:sldId id="263" r:id="rId8"/>
    <p:sldId id="262" r:id="rId9"/>
    <p:sldId id="266" r:id="rId10"/>
    <p:sldId id="265" r:id="rId11"/>
    <p:sldId id="264" r:id="rId12"/>
    <p:sldId id="271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0185-E2BD-4B38-83F0-F6A81B939F6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30BB-403C-47E1-A2F8-98639F6F6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02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30BB-403C-47E1-A2F8-98639F6F654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64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35643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Презентація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тему:</a:t>
            </a:r>
            <a:endParaRPr lang="uk-UA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84392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«</a:t>
            </a:r>
            <a:r>
              <a:rPr lang="uk-UA" sz="5400" dirty="0" smtClean="0"/>
              <a:t>Екологія</a:t>
            </a:r>
            <a:r>
              <a:rPr lang="ru-RU" sz="5400" dirty="0" smtClean="0"/>
              <a:t> </a:t>
            </a:r>
            <a:r>
              <a:rPr lang="ru-RU" sz="5400" dirty="0"/>
              <a:t>як наука про </a:t>
            </a:r>
            <a:r>
              <a:rPr lang="ru-RU" sz="5400" dirty="0" err="1"/>
              <a:t>довкілля</a:t>
            </a:r>
            <a:r>
              <a:rPr lang="ru-RU" sz="5400" dirty="0"/>
              <a:t> </a:t>
            </a:r>
            <a:r>
              <a:rPr lang="ru-RU" sz="5400" dirty="0" smtClean="0"/>
              <a:t>»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4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Загальна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екологія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Спеціальна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екологія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Прикладна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екологія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 </a:t>
            </a:r>
            <a:r>
              <a:rPr lang="ru-RU" i="1" dirty="0" err="1"/>
              <a:t>структурі</a:t>
            </a:r>
            <a:r>
              <a:rPr lang="ru-RU" i="1" dirty="0"/>
              <a:t> </a:t>
            </a:r>
            <a:r>
              <a:rPr lang="ru-RU" i="1" dirty="0" err="1"/>
              <a:t>сучасної</a:t>
            </a:r>
            <a:r>
              <a:rPr lang="ru-RU" i="1" dirty="0"/>
              <a:t> </a:t>
            </a:r>
            <a:r>
              <a:rPr lang="ru-RU" i="1" dirty="0" err="1"/>
              <a:t>екології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основні</a:t>
            </a:r>
            <a:r>
              <a:rPr lang="ru-RU" i="1" dirty="0"/>
              <a:t> напрямки: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1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4293095"/>
            <a:ext cx="7740848" cy="1833067"/>
          </a:xfrm>
        </p:spPr>
        <p:txBody>
          <a:bodyPr/>
          <a:lstStyle/>
          <a:p>
            <a:r>
              <a:rPr lang="uk-UA" i="1" dirty="0"/>
              <a:t>Загальна екологія вивчає фундаментальні проблеми структурно-функціональної організації екосистем, а також досліджує взаємодію біосистем різних рівнів інтеграції між собою та довкіллям.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Загальна екологія </a:t>
            </a:r>
            <a:endParaRPr lang="uk-UA" dirty="0"/>
          </a:p>
        </p:txBody>
      </p:sp>
      <p:pic>
        <p:nvPicPr>
          <p:cNvPr id="8194" name="Picture 2" descr="Пренебрежение экологией будет стоить человечеству $5 трлн в год и более Деловой Казахстан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3888432" cy="29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4221087"/>
            <a:ext cx="7452816" cy="1905075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Спеціальна екологія досліджує закономірності функціонування конкретних екосистем або особливості пристосування популяцій різних видів організмів чи їх угруповань до умов навколишнього середовища.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338328"/>
            <a:ext cx="4114800" cy="2226576"/>
          </a:xfrm>
        </p:spPr>
        <p:txBody>
          <a:bodyPr/>
          <a:lstStyle/>
          <a:p>
            <a:r>
              <a:rPr lang="uk-UA" i="1" dirty="0"/>
              <a:t>Спеціальна екологія</a:t>
            </a:r>
            <a:endParaRPr lang="uk-UA" dirty="0"/>
          </a:p>
        </p:txBody>
      </p:sp>
      <p:pic>
        <p:nvPicPr>
          <p:cNvPr id="9218" name="Picture 2" descr="Новости -Тюменцы намерены бороться за чистоту города через интерне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7622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013176"/>
            <a:ext cx="7524824" cy="1545035"/>
          </a:xfrm>
        </p:spPr>
        <p:txBody>
          <a:bodyPr/>
          <a:lstStyle/>
          <a:p>
            <a:r>
              <a:rPr lang="ru-RU" i="1" dirty="0" err="1"/>
              <a:t>Прикладна</a:t>
            </a:r>
            <a:r>
              <a:rPr lang="ru-RU" i="1" dirty="0"/>
              <a:t> </a:t>
            </a:r>
            <a:r>
              <a:rPr lang="ru-RU" i="1" dirty="0" err="1"/>
              <a:t>екологія</a:t>
            </a:r>
            <a:r>
              <a:rPr lang="ru-RU" i="1" dirty="0"/>
              <a:t> </a:t>
            </a:r>
            <a:r>
              <a:rPr lang="ru-RU" i="1" dirty="0" err="1"/>
              <a:t>з'ясовує</a:t>
            </a:r>
            <a:r>
              <a:rPr lang="ru-RU" i="1" dirty="0"/>
              <a:t> </a:t>
            </a:r>
            <a:r>
              <a:rPr lang="ru-RU" i="1" dirty="0" err="1"/>
              <a:t>різні</a:t>
            </a:r>
            <a:r>
              <a:rPr lang="ru-RU" i="1" dirty="0"/>
              <a:t> </a:t>
            </a:r>
            <a:r>
              <a:rPr lang="ru-RU" i="1" dirty="0" err="1"/>
              <a:t>аспекти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 </a:t>
            </a:r>
            <a:r>
              <a:rPr lang="ru-RU" i="1" dirty="0" err="1"/>
              <a:t>чинників</a:t>
            </a:r>
            <a:r>
              <a:rPr lang="ru-RU" i="1" dirty="0"/>
              <a:t> </a:t>
            </a:r>
            <a:r>
              <a:rPr lang="ru-RU" i="1" dirty="0" err="1"/>
              <a:t>довкілля</a:t>
            </a:r>
            <a:r>
              <a:rPr lang="ru-RU" i="1" dirty="0"/>
              <a:t> на </a:t>
            </a:r>
            <a:r>
              <a:rPr lang="ru-RU" i="1" dirty="0" err="1"/>
              <a:t>біосистеми</a:t>
            </a:r>
            <a:r>
              <a:rPr lang="ru-RU" i="1" dirty="0"/>
              <a:t> і </a:t>
            </a:r>
            <a:r>
              <a:rPr lang="ru-RU" i="1" dirty="0" err="1"/>
              <a:t>спрямована</a:t>
            </a:r>
            <a:r>
              <a:rPr lang="ru-RU" i="1" dirty="0"/>
              <a:t> на </a:t>
            </a:r>
            <a:r>
              <a:rPr lang="ru-RU" i="1" dirty="0" err="1"/>
              <a:t>розв'язання</a:t>
            </a:r>
            <a:r>
              <a:rPr lang="ru-RU" i="1" dirty="0"/>
              <a:t> </a:t>
            </a:r>
            <a:r>
              <a:rPr lang="ru-RU" i="1" dirty="0" err="1"/>
              <a:t>головним</a:t>
            </a:r>
            <a:r>
              <a:rPr lang="ru-RU" i="1" dirty="0"/>
              <a:t> чином </a:t>
            </a:r>
            <a:r>
              <a:rPr lang="ru-RU" i="1" dirty="0" err="1"/>
              <a:t>практичних</a:t>
            </a:r>
            <a:r>
              <a:rPr lang="ru-RU" i="1" dirty="0"/>
              <a:t> </a:t>
            </a:r>
            <a:r>
              <a:rPr lang="ru-RU" i="1" dirty="0" err="1"/>
              <a:t>питань</a:t>
            </a:r>
            <a:r>
              <a:rPr lang="ru-RU" i="1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Прикладна екологія </a:t>
            </a:r>
            <a:endParaRPr lang="uk-UA" dirty="0"/>
          </a:p>
        </p:txBody>
      </p:sp>
      <p:pic>
        <p:nvPicPr>
          <p:cNvPr id="10242" name="Picture 2" descr="Аудит Опубликовано Медиа Социальная Сеть PaMetka.ru Сервис Социальных Закладок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2156"/>
            <a:ext cx="5184576" cy="31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356992"/>
            <a:ext cx="7920880" cy="2952328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Для сучасної людини знання основ екології не менш важливе, ніж основ фізики, хімії, математики. </a:t>
            </a:r>
            <a:r>
              <a:rPr lang="uk-UA" i="1" dirty="0" err="1"/>
              <a:t>Екологізація</a:t>
            </a:r>
            <a:r>
              <a:rPr lang="uk-UA" i="1" dirty="0"/>
              <a:t> виробництва - один з провідних напрямів науково-технічного прогресу, покликаної не тільки забезпечити узгоджене функціонування природних і технічних систем, а й значно підвищити ефективність останніх. Таким чином, екологія все більше набуває особливостей прикладної науки.</a:t>
            </a:r>
            <a:endParaRPr lang="uk-UA" dirty="0"/>
          </a:p>
        </p:txBody>
      </p:sp>
      <p:pic>
        <p:nvPicPr>
          <p:cNvPr id="11266" name="Picture 2" descr="Volvo и Shell за экологию!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063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россворды &quot; Страница 9 &quot; Загадки - скачать загадки - детские загадки - загадки с ответами - Prozagadki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61" y="110051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МОБУ Гимназия 1 г.Сочи -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32" y="182059"/>
            <a:ext cx="2912615" cy="30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harsch/germanica/Chronologie/19Jh/Haec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– наука про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Ернст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Геккель (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природознавець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біолог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3717032"/>
            <a:ext cx="8208912" cy="273630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молода наука,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не так давно нею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цікавилося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невелике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спеціалістів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десятиріччями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вона почала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розвиватись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сприяла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сучасності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промисловими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відходами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та транспортом,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знищенню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угруповань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генофонду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симбіозу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3074" name="Picture 2" descr="Новини області Газета Постфактум - новини Херсона та Херсон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521"/>
            <a:ext cx="4336713" cy="32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Экология. Что это - Картинка 7413/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01398"/>
            <a:ext cx="4424336" cy="33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79942" y="5486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•Предмет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вивчення екології</a:t>
            </a:r>
            <a:endParaRPr lang="uk-UA" sz="2800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133872" y="126528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/>
              <a:t>•</a:t>
            </a:r>
            <a:r>
              <a:rPr lang="uk-UA" sz="2800" dirty="0" err="1" smtClean="0"/>
              <a:t>Об’єкт</a:t>
            </a:r>
            <a:r>
              <a:rPr lang="uk-UA" sz="2800" dirty="0" smtClean="0"/>
              <a:t> </a:t>
            </a:r>
            <a:r>
              <a:rPr lang="uk-UA" sz="2800" dirty="0"/>
              <a:t>дослідження екології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608730" y="2030089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•</a:t>
            </a:r>
            <a:r>
              <a:rPr lang="ru-RU" sz="3600" dirty="0" err="1" smtClean="0"/>
              <a:t>Головні</a:t>
            </a:r>
            <a:r>
              <a:rPr lang="ru-RU" sz="3600" dirty="0" smtClean="0"/>
              <a:t> </a:t>
            </a:r>
            <a:r>
              <a:rPr lang="ru-RU" sz="3600" dirty="0" err="1"/>
              <a:t>завдання</a:t>
            </a:r>
            <a:r>
              <a:rPr lang="ru-RU" sz="3600" dirty="0"/>
              <a:t> </a:t>
            </a:r>
            <a:r>
              <a:rPr lang="ru-RU" sz="3600" dirty="0" err="1" smtClean="0"/>
              <a:t>екології</a:t>
            </a:r>
            <a:r>
              <a:rPr lang="ru-RU" sz="3600" dirty="0"/>
              <a:t/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007604" y="351884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/>
              <a:t>•Екологічні</a:t>
            </a:r>
            <a:r>
              <a:rPr lang="uk-UA" sz="3600" dirty="0" smtClean="0"/>
              <a:t> </a:t>
            </a:r>
            <a:r>
              <a:rPr lang="uk-UA" sz="3600" dirty="0"/>
              <a:t>методи</a:t>
            </a: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288133" y="4391526"/>
            <a:ext cx="492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•Структура</a:t>
            </a:r>
            <a:r>
              <a:rPr lang="uk-UA" sz="2800" dirty="0" smtClean="0"/>
              <a:t> </a:t>
            </a:r>
            <a:r>
              <a:rPr lang="uk-UA" sz="2800" dirty="0"/>
              <a:t>сучасної екології</a:t>
            </a: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924216" y="517639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•</a:t>
            </a:r>
            <a:r>
              <a:rPr lang="ru-RU" sz="2800" i="1" dirty="0" err="1"/>
              <a:t>О</a:t>
            </a:r>
            <a:r>
              <a:rPr lang="ru-RU" sz="2800" i="1" dirty="0" err="1" smtClean="0"/>
              <a:t>сновні</a:t>
            </a:r>
            <a:r>
              <a:rPr lang="ru-RU" sz="2800" i="1" dirty="0" smtClean="0"/>
              <a:t> напрямки </a:t>
            </a:r>
            <a:r>
              <a:rPr lang="uk-UA" sz="2800" dirty="0"/>
              <a:t>сучасної екології</a:t>
            </a:r>
            <a:r>
              <a:rPr lang="ru-RU" sz="2800" i="1" dirty="0" smtClean="0"/>
              <a:t> </a:t>
            </a:r>
            <a:endParaRPr lang="uk-UA" sz="2800" dirty="0"/>
          </a:p>
        </p:txBody>
      </p:sp>
      <p:sp>
        <p:nvSpPr>
          <p:cNvPr id="10" name="TextBox 9">
            <a:hlinkClick r:id="" action="ppaction://hlinkshowjump?jump=endshow"/>
          </p:cNvPr>
          <p:cNvSpPr txBox="1"/>
          <p:nvPr/>
        </p:nvSpPr>
        <p:spPr>
          <a:xfrm>
            <a:off x="7236296" y="61844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Вихід</a:t>
            </a:r>
            <a:endParaRPr lang="uk-UA" dirty="0"/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683568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1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77072"/>
            <a:ext cx="7344816" cy="2586600"/>
          </a:xfrm>
        </p:spPr>
        <p:txBody>
          <a:bodyPr>
            <a:normAutofit fontScale="62500" lnSpcReduction="20000"/>
          </a:bodyPr>
          <a:lstStyle/>
          <a:p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Предметом вивчення екології є умови і закономірності існування, формування і функціонування біологічних систем усіх рівнів – від окремого організму до біосфери в цілому, їхні взаємозв’язки з зовнішніми умовами середовища, а також загальні закони розвитку екосистем різних ієрархічних рівнів організації.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098" name="Picture 2" descr="В Мадриде (Испания) прошёл 1-й Глобальный саммит по устойчивому развитию - Центр Возобновляемой Энергетики &quot;RenCentre&quot;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544616" cy="36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484784"/>
            <a:ext cx="4095469" cy="4641379"/>
          </a:xfrm>
        </p:spPr>
        <p:txBody>
          <a:bodyPr>
            <a:noAutofit/>
          </a:bodyPr>
          <a:lstStyle/>
          <a:p>
            <a:r>
              <a:rPr lang="uk-UA" dirty="0"/>
              <a:t>Об’єкт дослідження екології – екосистеми планети та їхні елементи: організми різних груп (рослини, тварини, мікроорганізми), які можна вивчати як на рівні однієї особини, так і на рівні популяцій чи екосистем, органічні та неорганічні речовини тощо.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2" name="Picture 2" descr="Экология QuickiWik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47755" cy="53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352927" cy="4968552"/>
          </a:xfrm>
        </p:spPr>
        <p:txBody>
          <a:bodyPr>
            <a:normAutofit fontScale="62500" lnSpcReduction="20000"/>
          </a:bodyPr>
          <a:lstStyle/>
          <a:p>
            <a:r>
              <a:rPr lang="uk-UA" sz="2600" dirty="0"/>
              <a:t>- дослідження закономірностей організації життя, в тому числі і у зв’язку з врахуванням впливу людини на біосферу в цілому; - встановлення закономірностей взаємозв’язків між організмами, їхніми угрупованнями та умовами довкілля; - створення наукової основи раціонального використання природних ресурсів; - регулювання чисельності популяцій; - розроблення системи заходів щодо забезпечення мінімуму застосування хімічних засобів боротьби зі шкідниками; - відновлення порушених екосистем, у тому числі відновлення вилучених з користування сільськогосподарських угідь, підвищення родючості </a:t>
            </a:r>
            <a:r>
              <a:rPr lang="uk-UA" sz="2600" dirty="0" err="1"/>
              <a:t>грунтів</a:t>
            </a:r>
            <a:r>
              <a:rPr lang="uk-UA" sz="2600" dirty="0"/>
              <a:t>, продуктивності пасовищ, тощо; - дослідження структури та функціонування угруповань організмів; розробка методів визначення екологічного стану природних і штучних угруповань; - спостереження за змінами в окремих екосистемах та біосфері в цілому, прогнозування їхніх наслідків; - створення бази даних та розроблення рекомендацій для екологічно безпечного планування господарської і соціальної діяльності людини; - застосування екологічних знань у справі охорони навколишнього середовища та раціонального використання природних ресурсів; - вивчення біологічного різноманіття та механізмів його підтримки; - прогнозування й оцінка можливих негативних наслідків у довкіллі, спричинених діяльністю людини; - поліпшення якості навколишнього природного середовища; - зберігання, відтворення природних ресурсів; - оптимізація інженерних, сільськогосподарських, організаційно-правових, соціальних та інших рішень для уможливлення екологічно безпечного розвитку; - гармонізація взаємодії природи і </a:t>
            </a:r>
            <a:r>
              <a:rPr lang="uk-UA" sz="2600" dirty="0">
                <a:hlinkClick r:id="rId2" action="ppaction://hlinksldjump"/>
              </a:rPr>
              <a:t>суспільства.</a:t>
            </a:r>
            <a:r>
              <a:rPr lang="uk-UA" sz="2600" dirty="0"/>
              <a:t/>
            </a:r>
            <a:br>
              <a:rPr lang="uk-UA" sz="2600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hlinkClick r:id="" action="ppaction://hlinkshowjump?jump=previousslide"/>
              </a:rPr>
              <a:t>Головні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1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024844"/>
            <a:ext cx="4392488" cy="483315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1 </a:t>
            </a:r>
            <a:r>
              <a:rPr lang="uk-UA" dirty="0"/>
              <a:t>методи, за допомогою яких збирається інформація про стан екологічних об’єктів: рослин, тварин, </a:t>
            </a:r>
            <a:r>
              <a:rPr lang="uk-UA" dirty="0" err="1"/>
              <a:t>мікрорганізмів</a:t>
            </a:r>
            <a:r>
              <a:rPr lang="uk-UA" dirty="0"/>
              <a:t>, екосистем, біосфери, </a:t>
            </a:r>
            <a:endParaRPr lang="uk-UA" dirty="0" smtClean="0"/>
          </a:p>
          <a:p>
            <a:r>
              <a:rPr lang="uk-UA" dirty="0" smtClean="0"/>
              <a:t>2 </a:t>
            </a:r>
            <a:r>
              <a:rPr lang="uk-UA" dirty="0"/>
              <a:t>методи обробки отриманої інформації, згортання, стиснення та узагальнення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3 методи інтерпретації отриманих фактичних матеріалів.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146" name="Picture 2" descr="http://trikky.ru/wp-content/blogs.dir/1/files/2011/12/274382_16062-700x5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79604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dirty="0"/>
              <a:t>Всі екологічні методи можна розділити на три основні групи: </a:t>
            </a:r>
          </a:p>
        </p:txBody>
      </p:sp>
    </p:spTree>
    <p:extLst>
      <p:ext uri="{BB962C8B-B14F-4D97-AF65-F5344CB8AC3E}">
        <p14:creationId xmlns:p14="http://schemas.microsoft.com/office/powerpoint/2010/main" val="40843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Екологія як наука, її предмет і завдання Рефера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278"/>
            <a:ext cx="8712968" cy="66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623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Головні завдання екології:  </vt:lpstr>
      <vt:lpstr>Презентация PowerPoint</vt:lpstr>
      <vt:lpstr>Презентация PowerPoint</vt:lpstr>
      <vt:lpstr>В структурі сучасної екології виділяють такі основні напрямки:</vt:lpstr>
      <vt:lpstr>Загальна екологія </vt:lpstr>
      <vt:lpstr>Спеціальна екологія</vt:lpstr>
      <vt:lpstr>Прикладна екологія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pm</dc:creator>
  <cp:lastModifiedBy>pm</cp:lastModifiedBy>
  <cp:revision>9</cp:revision>
  <dcterms:created xsi:type="dcterms:W3CDTF">2015-01-28T20:06:19Z</dcterms:created>
  <dcterms:modified xsi:type="dcterms:W3CDTF">2015-02-25T18:39:25Z</dcterms:modified>
</cp:coreProperties>
</file>