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Вінграновський</a:t>
            </a:r>
            <a:r>
              <a:rPr lang="ru-RU" dirty="0"/>
              <a:t> </a:t>
            </a:r>
            <a:r>
              <a:rPr lang="ru-RU" dirty="0" err="1"/>
              <a:t>Микола</a:t>
            </a:r>
            <a:r>
              <a:rPr lang="ru-RU" dirty="0"/>
              <a:t> Степанович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письменник-шістдесятник</a:t>
            </a:r>
            <a:r>
              <a:rPr lang="ru-RU" dirty="0"/>
              <a:t>, </a:t>
            </a:r>
            <a:r>
              <a:rPr lang="ru-RU" dirty="0" err="1"/>
              <a:t>режисер</a:t>
            </a:r>
            <a:r>
              <a:rPr lang="ru-RU" dirty="0"/>
              <a:t>, </a:t>
            </a:r>
            <a:r>
              <a:rPr lang="ru-RU" dirty="0" err="1"/>
              <a:t>актор</a:t>
            </a:r>
            <a:r>
              <a:rPr lang="ru-RU" dirty="0"/>
              <a:t>, сценарист і поет.</a:t>
            </a:r>
          </a:p>
        </p:txBody>
      </p:sp>
    </p:spTree>
    <p:extLst>
      <p:ext uri="{BB962C8B-B14F-4D97-AF65-F5344CB8AC3E}">
        <p14:creationId xmlns:p14="http://schemas.microsoft.com/office/powerpoint/2010/main" val="363173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Життя поета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1609416"/>
            <a:ext cx="4032448" cy="484632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Вінграновський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7 листопада 1936 року в селі </a:t>
            </a:r>
            <a:r>
              <a:rPr lang="ru-RU" dirty="0" err="1"/>
              <a:t>Богопіль</a:t>
            </a:r>
            <a:r>
              <a:rPr lang="ru-RU" dirty="0"/>
              <a:t> (нині </a:t>
            </a:r>
            <a:r>
              <a:rPr lang="ru-RU" dirty="0" err="1"/>
              <a:t>Первомайськ</a:t>
            </a:r>
            <a:r>
              <a:rPr lang="ru-RU" dirty="0"/>
              <a:t>) </a:t>
            </a:r>
            <a:r>
              <a:rPr lang="ru-RU" dirty="0" err="1"/>
              <a:t>Миколаївської</a:t>
            </a:r>
            <a:r>
              <a:rPr lang="ru-RU" dirty="0"/>
              <a:t> області. </a:t>
            </a:r>
            <a:endParaRPr lang="ru-RU" dirty="0" smtClean="0"/>
          </a:p>
          <a:p>
            <a:r>
              <a:rPr lang="ru-RU" dirty="0" err="1"/>
              <a:t>Навчався</a:t>
            </a:r>
            <a:r>
              <a:rPr lang="ru-RU" dirty="0"/>
              <a:t> на </a:t>
            </a:r>
            <a:r>
              <a:rPr lang="ru-RU" dirty="0" err="1"/>
              <a:t>акторському</a:t>
            </a:r>
            <a:r>
              <a:rPr lang="ru-RU" dirty="0"/>
              <a:t> </a:t>
            </a:r>
            <a:r>
              <a:rPr lang="ru-RU" dirty="0" err="1"/>
              <a:t>відділі</a:t>
            </a:r>
            <a:r>
              <a:rPr lang="ru-RU" dirty="0"/>
              <a:t> </a:t>
            </a:r>
            <a:r>
              <a:rPr lang="ru-RU" dirty="0" err="1"/>
              <a:t>Київського</a:t>
            </a:r>
            <a:r>
              <a:rPr lang="ru-RU" dirty="0"/>
              <a:t> </a:t>
            </a:r>
            <a:r>
              <a:rPr lang="ru-RU" dirty="0" err="1"/>
              <a:t>інституту</a:t>
            </a:r>
            <a:r>
              <a:rPr lang="ru-RU" dirty="0"/>
              <a:t> театрального мистецтва.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курсу, його забрав із собою у ВДІК до </a:t>
            </a:r>
            <a:r>
              <a:rPr lang="ru-RU" dirty="0" err="1"/>
              <a:t>Москви</a:t>
            </a:r>
            <a:r>
              <a:rPr lang="ru-RU" dirty="0"/>
              <a:t> </a:t>
            </a:r>
            <a:r>
              <a:rPr lang="ru-RU" dirty="0" err="1"/>
              <a:t>Олександр</a:t>
            </a:r>
            <a:r>
              <a:rPr lang="ru-RU" dirty="0"/>
              <a:t> Довженко. </a:t>
            </a:r>
            <a:r>
              <a:rPr lang="ru-RU" dirty="0" err="1"/>
              <a:t>Ще</a:t>
            </a:r>
            <a:r>
              <a:rPr lang="ru-RU" dirty="0"/>
              <a:t> студентом </a:t>
            </a:r>
            <a:r>
              <a:rPr lang="ru-RU" dirty="0" err="1"/>
              <a:t>зіграв</a:t>
            </a:r>
            <a:r>
              <a:rPr lang="ru-RU" dirty="0"/>
              <a:t> </a:t>
            </a:r>
            <a:r>
              <a:rPr lang="ru-RU" dirty="0" err="1"/>
              <a:t>головну</a:t>
            </a:r>
            <a:r>
              <a:rPr lang="ru-RU" dirty="0"/>
              <a:t> роль у </a:t>
            </a:r>
            <a:r>
              <a:rPr lang="ru-RU" dirty="0" err="1"/>
              <a:t>художньому</a:t>
            </a:r>
            <a:r>
              <a:rPr lang="ru-RU" dirty="0"/>
              <a:t> </a:t>
            </a:r>
            <a:r>
              <a:rPr lang="ru-RU" dirty="0" err="1"/>
              <a:t>фільмі</a:t>
            </a:r>
            <a:r>
              <a:rPr lang="ru-RU" dirty="0"/>
              <a:t> «</a:t>
            </a:r>
            <a:r>
              <a:rPr lang="ru-RU" dirty="0" err="1"/>
              <a:t>Повість</a:t>
            </a:r>
            <a:r>
              <a:rPr lang="ru-RU" dirty="0"/>
              <a:t> </a:t>
            </a:r>
            <a:r>
              <a:rPr lang="ru-RU" dirty="0" err="1"/>
              <a:t>полум'яних</a:t>
            </a:r>
            <a:r>
              <a:rPr lang="ru-RU" dirty="0"/>
              <a:t> </a:t>
            </a:r>
            <a:r>
              <a:rPr lang="ru-RU" dirty="0" err="1"/>
              <a:t>літ</a:t>
            </a:r>
            <a:r>
              <a:rPr lang="ru-RU" dirty="0"/>
              <a:t>», автором якого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Олександр</a:t>
            </a:r>
            <a:r>
              <a:rPr lang="ru-RU" dirty="0"/>
              <a:t> Довженко</a:t>
            </a:r>
            <a:r>
              <a:rPr lang="ru-RU" dirty="0" smtClean="0"/>
              <a:t>.</a:t>
            </a:r>
          </a:p>
          <a:p>
            <a:r>
              <a:rPr lang="ru-RU" dirty="0"/>
              <a:t>Писати вірші почав у </a:t>
            </a:r>
            <a:r>
              <a:rPr lang="ru-RU" dirty="0" err="1"/>
              <a:t>студентські</a:t>
            </a:r>
            <a:r>
              <a:rPr lang="ru-RU" dirty="0"/>
              <a:t> роки. </a:t>
            </a:r>
            <a:r>
              <a:rPr lang="ru-RU" dirty="0" err="1"/>
              <a:t>Перші</a:t>
            </a:r>
            <a:r>
              <a:rPr lang="ru-RU" dirty="0"/>
              <a:t> вірші </a:t>
            </a:r>
            <a:r>
              <a:rPr lang="ru-RU" dirty="0" err="1"/>
              <a:t>з'явилися</a:t>
            </a:r>
            <a:r>
              <a:rPr lang="ru-RU" dirty="0"/>
              <a:t> 1958 року на </a:t>
            </a:r>
            <a:r>
              <a:rPr lang="ru-RU" dirty="0" err="1"/>
              <a:t>сторінках</a:t>
            </a:r>
            <a:r>
              <a:rPr lang="ru-RU" dirty="0"/>
              <a:t> </a:t>
            </a:r>
            <a:r>
              <a:rPr lang="ru-RU" dirty="0" err="1"/>
              <a:t>журналів</a:t>
            </a:r>
            <a:r>
              <a:rPr lang="ru-RU" dirty="0"/>
              <a:t> «</a:t>
            </a:r>
            <a:r>
              <a:rPr lang="ru-RU" dirty="0" err="1"/>
              <a:t>Дніпро</a:t>
            </a:r>
            <a:r>
              <a:rPr lang="ru-RU" dirty="0"/>
              <a:t>» та «</a:t>
            </a:r>
            <a:r>
              <a:rPr lang="ru-RU" dirty="0" err="1"/>
              <a:t>Жовтень</a:t>
            </a:r>
            <a:r>
              <a:rPr lang="ru-RU" dirty="0"/>
              <a:t>» («</a:t>
            </a:r>
            <a:r>
              <a:rPr lang="ru-RU" dirty="0" err="1"/>
              <a:t>Дзвін</a:t>
            </a:r>
            <a:r>
              <a:rPr lang="ru-RU" dirty="0"/>
              <a:t>»).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38437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41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995120" cy="37265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7239000" cy="518457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. Перша </a:t>
            </a:r>
            <a:r>
              <a:rPr lang="ru-RU" dirty="0" err="1"/>
              <a:t>поетична</a:t>
            </a:r>
            <a:r>
              <a:rPr lang="ru-RU" dirty="0"/>
              <a:t> </a:t>
            </a:r>
            <a:r>
              <a:rPr lang="ru-RU" dirty="0" err="1"/>
              <a:t>збірка</a:t>
            </a:r>
            <a:r>
              <a:rPr lang="ru-RU" dirty="0"/>
              <a:t> «</a:t>
            </a:r>
            <a:r>
              <a:rPr lang="ru-RU" dirty="0" err="1"/>
              <a:t>Атомні</a:t>
            </a:r>
            <a:r>
              <a:rPr lang="ru-RU" dirty="0"/>
              <a:t> </a:t>
            </a:r>
            <a:r>
              <a:rPr lang="ru-RU" dirty="0" err="1"/>
              <a:t>прелюди</a:t>
            </a:r>
            <a:r>
              <a:rPr lang="ru-RU" dirty="0"/>
              <a:t>» </a:t>
            </a:r>
            <a:r>
              <a:rPr lang="ru-RU" dirty="0" err="1"/>
              <a:t>вийшла</a:t>
            </a:r>
            <a:r>
              <a:rPr lang="ru-RU" dirty="0"/>
              <a:t> в 1962 </a:t>
            </a:r>
            <a:r>
              <a:rPr lang="ru-RU" dirty="0" err="1"/>
              <a:t>році</a:t>
            </a:r>
            <a:r>
              <a:rPr lang="ru-RU" dirty="0"/>
              <a:t>, а через </a:t>
            </a:r>
            <a:r>
              <a:rPr lang="ru-RU" dirty="0" err="1"/>
              <a:t>п'ять</a:t>
            </a:r>
            <a:r>
              <a:rPr lang="ru-RU" dirty="0"/>
              <a:t> років </a:t>
            </a:r>
            <a:r>
              <a:rPr lang="ru-RU" dirty="0" err="1"/>
              <a:t>побачила</a:t>
            </a:r>
            <a:r>
              <a:rPr lang="ru-RU" dirty="0"/>
              <a:t> світ друга </a:t>
            </a:r>
            <a:r>
              <a:rPr lang="ru-RU" dirty="0" err="1"/>
              <a:t>поетична</a:t>
            </a:r>
            <a:r>
              <a:rPr lang="ru-RU" dirty="0"/>
              <a:t> </a:t>
            </a:r>
            <a:r>
              <a:rPr lang="ru-RU" dirty="0" err="1"/>
              <a:t>збірка</a:t>
            </a:r>
            <a:r>
              <a:rPr lang="ru-RU" dirty="0"/>
              <a:t> «Сто поезій». </a:t>
            </a:r>
            <a:r>
              <a:rPr lang="ru-RU" dirty="0" err="1"/>
              <a:t>Щоправда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старанням</a:t>
            </a:r>
            <a:r>
              <a:rPr lang="ru-RU" dirty="0"/>
              <a:t> </a:t>
            </a:r>
            <a:r>
              <a:rPr lang="ru-RU" dirty="0" err="1"/>
              <a:t>цензорів</a:t>
            </a:r>
            <a:r>
              <a:rPr lang="ru-RU" dirty="0"/>
              <a:t> в остаточному </a:t>
            </a:r>
            <a:r>
              <a:rPr lang="ru-RU" dirty="0" err="1"/>
              <a:t>варіанті</a:t>
            </a:r>
            <a:r>
              <a:rPr lang="ru-RU" dirty="0"/>
              <a:t> поезій </a:t>
            </a:r>
            <a:r>
              <a:rPr lang="ru-RU" dirty="0" err="1"/>
              <a:t>залишилося</a:t>
            </a:r>
            <a:r>
              <a:rPr lang="ru-RU" dirty="0"/>
              <a:t> 99</a:t>
            </a:r>
            <a:r>
              <a:rPr lang="ru-RU" dirty="0" smtClean="0"/>
              <a:t>…</a:t>
            </a:r>
          </a:p>
          <a:p>
            <a:r>
              <a:rPr lang="ru-RU" dirty="0"/>
              <a:t>У </a:t>
            </a:r>
            <a:r>
              <a:rPr lang="ru-RU" dirty="0" err="1"/>
              <a:t>дитячу</a:t>
            </a:r>
            <a:r>
              <a:rPr lang="ru-RU" dirty="0"/>
              <a:t> </a:t>
            </a:r>
            <a:r>
              <a:rPr lang="ru-RU" dirty="0" err="1"/>
              <a:t>літературу</a:t>
            </a:r>
            <a:r>
              <a:rPr lang="ru-RU" dirty="0"/>
              <a:t> 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/>
              <a:t>Вінграновський</a:t>
            </a:r>
            <a:r>
              <a:rPr lang="ru-RU" dirty="0"/>
              <a:t> </a:t>
            </a:r>
            <a:r>
              <a:rPr lang="ru-RU" dirty="0" err="1"/>
              <a:t>прийшов</a:t>
            </a:r>
            <a:r>
              <a:rPr lang="ru-RU" dirty="0"/>
              <a:t> на початку </a:t>
            </a:r>
            <a:r>
              <a:rPr lang="ru-RU" dirty="0" err="1"/>
              <a:t>шістдесятих</a:t>
            </a:r>
            <a:r>
              <a:rPr lang="ru-RU" dirty="0"/>
              <a:t> років, коли в </a:t>
            </a:r>
            <a:r>
              <a:rPr lang="ru-RU" dirty="0" err="1"/>
              <a:t>журналі</a:t>
            </a:r>
            <a:r>
              <a:rPr lang="ru-RU" dirty="0"/>
              <a:t> «Ранок» </a:t>
            </a:r>
            <a:r>
              <a:rPr lang="ru-RU" dirty="0" err="1"/>
              <a:t>з'явилися</a:t>
            </a:r>
            <a:r>
              <a:rPr lang="ru-RU" dirty="0"/>
              <a:t> </a:t>
            </a:r>
            <a:r>
              <a:rPr lang="ru-RU" dirty="0" err="1"/>
              <a:t>оповідання</a:t>
            </a:r>
            <a:r>
              <a:rPr lang="ru-RU" dirty="0"/>
              <a:t> «</a:t>
            </a:r>
            <a:r>
              <a:rPr lang="ru-RU" dirty="0" err="1"/>
              <a:t>Бинь-бинь-бинь</a:t>
            </a:r>
            <a:r>
              <a:rPr lang="ru-RU" dirty="0"/>
              <a:t>» і «</a:t>
            </a:r>
            <a:r>
              <a:rPr lang="ru-RU" dirty="0" err="1"/>
              <a:t>Чорти</a:t>
            </a:r>
            <a:r>
              <a:rPr lang="ru-RU" dirty="0"/>
              <a:t>». Тоді ж були </a:t>
            </a:r>
            <a:r>
              <a:rPr lang="ru-RU" dirty="0" err="1"/>
              <a:t>надруковані</a:t>
            </a:r>
            <a:r>
              <a:rPr lang="ru-RU" dirty="0"/>
              <a:t> і його </a:t>
            </a:r>
            <a:r>
              <a:rPr lang="ru-RU" dirty="0" err="1"/>
              <a:t>перші</a:t>
            </a:r>
            <a:r>
              <a:rPr lang="ru-RU" dirty="0"/>
              <a:t> вірші для </a:t>
            </a:r>
            <a:r>
              <a:rPr lang="ru-RU" dirty="0" err="1"/>
              <a:t>дітей</a:t>
            </a:r>
            <a:r>
              <a:rPr lang="ru-RU" dirty="0"/>
              <a:t>, які </a:t>
            </a:r>
            <a:r>
              <a:rPr lang="ru-RU" dirty="0" err="1"/>
              <a:t>увійшли</a:t>
            </a:r>
            <a:r>
              <a:rPr lang="ru-RU" dirty="0"/>
              <a:t> в </a:t>
            </a:r>
            <a:r>
              <a:rPr lang="ru-RU" dirty="0" err="1"/>
              <a:t>окрему</a:t>
            </a:r>
            <a:r>
              <a:rPr lang="ru-RU" dirty="0"/>
              <a:t> збірку «</a:t>
            </a:r>
            <a:r>
              <a:rPr lang="ru-RU" dirty="0" err="1"/>
              <a:t>Андрійко-говорійко</a:t>
            </a:r>
            <a:r>
              <a:rPr lang="ru-RU" dirty="0"/>
              <a:t>», а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err="1"/>
              <a:t>побачили</a:t>
            </a:r>
            <a:r>
              <a:rPr lang="ru-RU" dirty="0"/>
              <a:t> світ такі </a:t>
            </a:r>
            <a:r>
              <a:rPr lang="ru-RU" dirty="0" err="1"/>
              <a:t>оригінальні</a:t>
            </a:r>
            <a:r>
              <a:rPr lang="ru-RU" dirty="0"/>
              <a:t> книжки поезій: «Мак», «</a:t>
            </a:r>
            <a:r>
              <a:rPr lang="ru-RU" dirty="0" err="1"/>
              <a:t>Літній</a:t>
            </a:r>
            <a:r>
              <a:rPr lang="ru-RU" dirty="0"/>
              <a:t> ранок», «</a:t>
            </a:r>
            <a:r>
              <a:rPr lang="ru-RU" dirty="0" err="1"/>
              <a:t>Літній</a:t>
            </a:r>
            <a:r>
              <a:rPr lang="ru-RU" dirty="0"/>
              <a:t> </a:t>
            </a:r>
            <a:r>
              <a:rPr lang="ru-RU" dirty="0" err="1"/>
              <a:t>вечір</a:t>
            </a:r>
            <a:r>
              <a:rPr lang="ru-RU" dirty="0"/>
              <a:t>» та </a:t>
            </a:r>
            <a:r>
              <a:rPr lang="ru-RU" dirty="0" err="1"/>
              <a:t>інші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52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139136" cy="732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Нагороди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7139136" cy="4248472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/>
              <a:t>Лауреат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Тараса </a:t>
            </a:r>
            <a:r>
              <a:rPr lang="ru-RU" dirty="0" err="1"/>
              <a:t>Шевченка</a:t>
            </a:r>
            <a:r>
              <a:rPr lang="ru-RU" dirty="0"/>
              <a:t> (1984) за </a:t>
            </a:r>
            <a:r>
              <a:rPr lang="ru-RU" dirty="0" err="1"/>
              <a:t>збірки</a:t>
            </a:r>
            <a:r>
              <a:rPr lang="ru-RU" dirty="0"/>
              <a:t> творів для </a:t>
            </a:r>
            <a:r>
              <a:rPr lang="ru-RU" dirty="0" err="1"/>
              <a:t>дітей</a:t>
            </a:r>
            <a:r>
              <a:rPr lang="ru-RU" dirty="0"/>
              <a:t> «</a:t>
            </a:r>
            <a:r>
              <a:rPr lang="ru-RU" dirty="0" err="1"/>
              <a:t>Літній</a:t>
            </a:r>
            <a:r>
              <a:rPr lang="ru-RU" dirty="0"/>
              <a:t> ранок», «</a:t>
            </a:r>
            <a:r>
              <a:rPr lang="ru-RU" dirty="0" err="1"/>
              <a:t>Літній</a:t>
            </a:r>
            <a:r>
              <a:rPr lang="ru-RU" dirty="0"/>
              <a:t> </a:t>
            </a:r>
            <a:r>
              <a:rPr lang="ru-RU" dirty="0" err="1"/>
              <a:t>вечір</a:t>
            </a:r>
            <a:r>
              <a:rPr lang="ru-RU" dirty="0"/>
              <a:t>», «</a:t>
            </a:r>
            <a:r>
              <a:rPr lang="ru-RU" dirty="0" err="1"/>
              <a:t>Ластівко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», «На </a:t>
            </a:r>
            <a:r>
              <a:rPr lang="ru-RU" dirty="0" err="1"/>
              <a:t>добраніч</a:t>
            </a:r>
            <a:r>
              <a:rPr lang="ru-RU" dirty="0"/>
              <a:t>».[4]</a:t>
            </a:r>
          </a:p>
          <a:p>
            <a:r>
              <a:rPr lang="ru-RU" dirty="0" err="1"/>
              <a:t>Почесна</a:t>
            </a:r>
            <a:r>
              <a:rPr lang="ru-RU" dirty="0"/>
              <a:t> Грамота </a:t>
            </a:r>
            <a:r>
              <a:rPr lang="ru-RU" dirty="0" err="1"/>
              <a:t>Президії</a:t>
            </a:r>
            <a:r>
              <a:rPr lang="ru-RU" dirty="0"/>
              <a:t> </a:t>
            </a:r>
            <a:r>
              <a:rPr lang="ru-RU" dirty="0" err="1"/>
              <a:t>Верховної</a:t>
            </a:r>
            <a:r>
              <a:rPr lang="ru-RU" dirty="0"/>
              <a:t> Ради </a:t>
            </a:r>
            <a:r>
              <a:rPr lang="ru-RU" dirty="0" err="1"/>
              <a:t>України</a:t>
            </a:r>
            <a:endParaRPr lang="ru-RU" dirty="0"/>
          </a:p>
          <a:p>
            <a:r>
              <a:rPr lang="ru-RU" dirty="0"/>
              <a:t>Лауреат </a:t>
            </a:r>
            <a:r>
              <a:rPr lang="ru-RU" dirty="0" err="1"/>
              <a:t>літературної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«</a:t>
            </a:r>
            <a:r>
              <a:rPr lang="ru-RU" dirty="0" err="1"/>
              <a:t>Благовіст</a:t>
            </a:r>
            <a:r>
              <a:rPr lang="ru-RU" dirty="0"/>
              <a:t>»</a:t>
            </a:r>
          </a:p>
          <a:p>
            <a:r>
              <a:rPr lang="ru-RU" dirty="0"/>
              <a:t>Лауреат </a:t>
            </a:r>
            <a:r>
              <a:rPr lang="ru-RU" dirty="0" err="1"/>
              <a:t>премії</a:t>
            </a:r>
            <a:r>
              <a:rPr lang="ru-RU" dirty="0"/>
              <a:t> </a:t>
            </a:r>
            <a:r>
              <a:rPr lang="ru-RU" dirty="0" err="1"/>
              <a:t>Фундації</a:t>
            </a:r>
            <a:r>
              <a:rPr lang="ru-RU" dirty="0"/>
              <a:t> </a:t>
            </a:r>
            <a:r>
              <a:rPr lang="ru-RU" dirty="0" err="1"/>
              <a:t>Антоновичів</a:t>
            </a:r>
            <a:r>
              <a:rPr lang="ru-RU" dirty="0"/>
              <a:t> (США)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0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"</a:t>
            </a:r>
            <a:r>
              <a:rPr lang="ru-RU" dirty="0" err="1"/>
              <a:t>Сеньйорито</a:t>
            </a:r>
            <a:r>
              <a:rPr lang="ru-RU" dirty="0"/>
              <a:t> </a:t>
            </a:r>
            <a:r>
              <a:rPr lang="ru-RU" dirty="0" err="1"/>
              <a:t>акаціє</a:t>
            </a:r>
            <a:r>
              <a:rPr lang="ru-RU" dirty="0"/>
              <a:t>, </a:t>
            </a:r>
            <a:r>
              <a:rPr lang="ru-RU" dirty="0" err="1" smtClean="0"/>
              <a:t>добрий</a:t>
            </a:r>
            <a:r>
              <a:rPr lang="ru-RU" dirty="0" smtClean="0"/>
              <a:t> </a:t>
            </a:r>
            <a:r>
              <a:rPr lang="ru-RU" dirty="0" err="1" smtClean="0"/>
              <a:t>вечір</a:t>
            </a:r>
            <a:r>
              <a:rPr lang="ru-RU" dirty="0"/>
              <a:t>..."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327516"/>
            <a:ext cx="3600400" cy="5341844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 err="1"/>
              <a:t>Сеньйорито</a:t>
            </a:r>
            <a:r>
              <a:rPr lang="ru-RU" sz="2900" dirty="0"/>
              <a:t>  </a:t>
            </a:r>
            <a:r>
              <a:rPr lang="ru-RU" sz="2900" dirty="0" err="1"/>
              <a:t>акаціє</a:t>
            </a:r>
            <a:r>
              <a:rPr lang="ru-RU" sz="2900" dirty="0"/>
              <a:t>,  </a:t>
            </a:r>
            <a:r>
              <a:rPr lang="ru-RU" sz="2900" dirty="0" err="1"/>
              <a:t>добрий</a:t>
            </a:r>
            <a:r>
              <a:rPr lang="ru-RU" sz="2900" dirty="0"/>
              <a:t>  </a:t>
            </a:r>
            <a:r>
              <a:rPr lang="ru-RU" sz="2900" dirty="0" err="1"/>
              <a:t>вечір</a:t>
            </a:r>
            <a:r>
              <a:rPr lang="ru-RU" sz="2900" dirty="0"/>
              <a:t>.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Я  </a:t>
            </a:r>
            <a:r>
              <a:rPr lang="ru-RU" sz="2900" dirty="0" err="1"/>
              <a:t>забув</a:t>
            </a:r>
            <a:r>
              <a:rPr lang="ru-RU" sz="2900" dirty="0"/>
              <a:t>,  що  </a:t>
            </a:r>
            <a:r>
              <a:rPr lang="ru-RU" sz="2900" dirty="0" err="1"/>
              <a:t>забув</a:t>
            </a:r>
            <a:r>
              <a:rPr lang="ru-RU" sz="2900" dirty="0"/>
              <a:t>  </a:t>
            </a:r>
            <a:r>
              <a:rPr lang="ru-RU" sz="2900" dirty="0" err="1"/>
              <a:t>був</a:t>
            </a:r>
            <a:r>
              <a:rPr lang="ru-RU" sz="2900" dirty="0"/>
              <a:t>  вас,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Але  </a:t>
            </a:r>
            <a:r>
              <a:rPr lang="ru-RU" sz="2900" dirty="0" err="1"/>
              <a:t>осінь</a:t>
            </a:r>
            <a:r>
              <a:rPr lang="ru-RU" sz="2900" dirty="0"/>
              <a:t>  </a:t>
            </a:r>
            <a:r>
              <a:rPr lang="ru-RU" sz="2900" dirty="0" err="1"/>
              <a:t>зійшла</a:t>
            </a:r>
            <a:r>
              <a:rPr lang="ru-RU" sz="2900" dirty="0"/>
              <a:t>  по  </a:t>
            </a:r>
            <a:r>
              <a:rPr lang="ru-RU" sz="2900" dirty="0" err="1"/>
              <a:t>плечі</a:t>
            </a:r>
            <a:r>
              <a:rPr lang="ru-RU" sz="2900" dirty="0"/>
              <a:t>,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 err="1"/>
              <a:t>Осінь</a:t>
            </a:r>
            <a:r>
              <a:rPr lang="ru-RU" sz="2900" dirty="0"/>
              <a:t>,  </a:t>
            </a:r>
            <a:r>
              <a:rPr lang="ru-RU" sz="2900" dirty="0" err="1"/>
              <a:t>ви</a:t>
            </a:r>
            <a:r>
              <a:rPr lang="ru-RU" sz="2900" dirty="0"/>
              <a:t>  і  </a:t>
            </a:r>
            <a:r>
              <a:rPr lang="ru-RU" sz="2900" dirty="0" err="1"/>
              <a:t>осінній</a:t>
            </a:r>
            <a:r>
              <a:rPr lang="ru-RU" sz="2900" dirty="0"/>
              <a:t>  час,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Коли  стало  </a:t>
            </a:r>
            <a:r>
              <a:rPr lang="ru-RU" sz="2900" dirty="0" err="1"/>
              <a:t>любити</a:t>
            </a:r>
            <a:r>
              <a:rPr lang="ru-RU" sz="2900" dirty="0"/>
              <a:t>  </a:t>
            </a:r>
            <a:r>
              <a:rPr lang="ru-RU" sz="2900" dirty="0" err="1"/>
              <a:t>важче</a:t>
            </a:r>
            <a:r>
              <a:rPr lang="ru-RU" sz="2900" dirty="0"/>
              <a:t>,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І  </a:t>
            </a:r>
            <a:r>
              <a:rPr lang="ru-RU" sz="2900" dirty="0" err="1"/>
              <a:t>солодше</a:t>
            </a:r>
            <a:r>
              <a:rPr lang="ru-RU" sz="2900" dirty="0"/>
              <a:t>  </a:t>
            </a:r>
            <a:r>
              <a:rPr lang="ru-RU" sz="2900" dirty="0" err="1"/>
              <a:t>любити</a:t>
            </a:r>
            <a:r>
              <a:rPr lang="ru-RU" sz="2900" dirty="0"/>
              <a:t>  </a:t>
            </a:r>
            <a:r>
              <a:rPr lang="ru-RU" sz="2900" dirty="0" err="1"/>
              <a:t>знов</a:t>
            </a:r>
            <a:r>
              <a:rPr lang="ru-RU" sz="2900" dirty="0"/>
              <a:t>...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 err="1"/>
              <a:t>Сеньйорито</a:t>
            </a:r>
            <a:r>
              <a:rPr lang="ru-RU" sz="2900" dirty="0"/>
              <a:t>,  колюче  </a:t>
            </a:r>
            <a:r>
              <a:rPr lang="ru-RU" sz="2900" dirty="0" err="1"/>
              <a:t>щастя</a:t>
            </a:r>
            <a:r>
              <a:rPr lang="ru-RU" sz="2900" dirty="0"/>
              <a:t>,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 err="1"/>
              <a:t>Хто</a:t>
            </a:r>
            <a:r>
              <a:rPr lang="ru-RU" sz="2900" dirty="0"/>
              <a:t>  </a:t>
            </a:r>
            <a:r>
              <a:rPr lang="ru-RU" sz="2900" dirty="0" err="1"/>
              <a:t>воно</a:t>
            </a:r>
            <a:r>
              <a:rPr lang="ru-RU" sz="2900" dirty="0"/>
              <a:t>  за  </a:t>
            </a:r>
            <a:r>
              <a:rPr lang="ru-RU" sz="2900" dirty="0" err="1"/>
              <a:t>таке</a:t>
            </a:r>
            <a:r>
              <a:rPr lang="ru-RU" sz="2900" dirty="0"/>
              <a:t>  </a:t>
            </a:r>
            <a:r>
              <a:rPr lang="ru-RU" sz="2900" dirty="0" err="1"/>
              <a:t>любов</a:t>
            </a:r>
            <a:r>
              <a:rPr lang="ru-RU" sz="2900" dirty="0"/>
              <a:t>?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Вже  б,  </a:t>
            </a:r>
            <a:r>
              <a:rPr lang="ru-RU" sz="2900" dirty="0" err="1"/>
              <a:t>здавалося</a:t>
            </a:r>
            <a:r>
              <a:rPr lang="ru-RU" sz="2900" dirty="0"/>
              <a:t>,  </a:t>
            </a:r>
            <a:r>
              <a:rPr lang="ru-RU" sz="2900" dirty="0" err="1"/>
              <a:t>відболіло</a:t>
            </a:r>
            <a:r>
              <a:rPr lang="ru-RU" sz="2900" dirty="0"/>
              <a:t>,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 err="1"/>
              <a:t>Прогоріло</a:t>
            </a:r>
            <a:r>
              <a:rPr lang="ru-RU" sz="2900" dirty="0"/>
              <a:t>  у  </a:t>
            </a:r>
            <a:r>
              <a:rPr lang="ru-RU" sz="2900" dirty="0" err="1"/>
              <a:t>тім</a:t>
            </a:r>
            <a:r>
              <a:rPr lang="ru-RU" sz="2900" dirty="0"/>
              <a:t>  </a:t>
            </a:r>
            <a:r>
              <a:rPr lang="ru-RU" sz="2900" dirty="0" err="1"/>
              <a:t>вогні</a:t>
            </a:r>
            <a:r>
              <a:rPr lang="ru-RU" sz="2900" dirty="0"/>
              <a:t>,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 err="1"/>
              <a:t>Ступцювало</a:t>
            </a:r>
            <a:r>
              <a:rPr lang="ru-RU" sz="2900" dirty="0"/>
              <a:t>  і  душу  й  </a:t>
            </a:r>
            <a:r>
              <a:rPr lang="ru-RU" sz="2900" dirty="0" err="1"/>
              <a:t>тіло</a:t>
            </a:r>
            <a:r>
              <a:rPr lang="ru-RU" sz="2900" dirty="0"/>
              <a:t>,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Вже  б,  </a:t>
            </a:r>
            <a:r>
              <a:rPr lang="ru-RU" sz="2900" dirty="0" err="1"/>
              <a:t>здалося</a:t>
            </a:r>
            <a:r>
              <a:rPr lang="ru-RU" sz="2900" dirty="0"/>
              <a:t>,  </a:t>
            </a:r>
            <a:r>
              <a:rPr lang="ru-RU" sz="2900" dirty="0" err="1"/>
              <a:t>нащо</a:t>
            </a:r>
            <a:r>
              <a:rPr lang="ru-RU" sz="2900" dirty="0"/>
              <a:t>  </a:t>
            </a:r>
            <a:r>
              <a:rPr lang="ru-RU" sz="2900" dirty="0" err="1"/>
              <a:t>мені</a:t>
            </a:r>
            <a:r>
              <a:rPr lang="ru-RU" sz="2900" dirty="0"/>
              <a:t>?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У  годину  </a:t>
            </a:r>
            <a:r>
              <a:rPr lang="ru-RU" sz="2900" dirty="0" err="1"/>
              <a:t>суху</a:t>
            </a:r>
            <a:r>
              <a:rPr lang="ru-RU" sz="2900" dirty="0"/>
              <a:t>  та  </a:t>
            </a:r>
            <a:r>
              <a:rPr lang="ru-RU" sz="2900" dirty="0" err="1"/>
              <a:t>вологу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 err="1"/>
              <a:t>Відходились</a:t>
            </a:r>
            <a:r>
              <a:rPr lang="ru-RU" sz="2900" dirty="0"/>
              <a:t>  </a:t>
            </a:r>
            <a:r>
              <a:rPr lang="ru-RU" sz="2900" dirty="0" err="1"/>
              <a:t>усі</a:t>
            </a:r>
            <a:r>
              <a:rPr lang="ru-RU" sz="2900" dirty="0"/>
              <a:t>  мости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І  сказав  я  -  ну,  слава  Богу,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І,  </a:t>
            </a:r>
            <a:r>
              <a:rPr lang="ru-RU" sz="2900" dirty="0" err="1"/>
              <a:t>нарешті</a:t>
            </a:r>
            <a:r>
              <a:rPr lang="ru-RU" sz="2900" dirty="0"/>
              <a:t>,  </a:t>
            </a:r>
            <a:r>
              <a:rPr lang="ru-RU" sz="2900" dirty="0" err="1"/>
              <a:t>перехристивсь</a:t>
            </a:r>
            <a:r>
              <a:rPr lang="ru-RU" sz="2900" dirty="0"/>
              <a:t>...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Коли  ж  -  </a:t>
            </a:r>
            <a:r>
              <a:rPr lang="ru-RU" sz="2900" dirty="0" err="1"/>
              <a:t>здрастуйте</a:t>
            </a:r>
            <a:r>
              <a:rPr lang="ru-RU" sz="2900" dirty="0"/>
              <a:t>,  </a:t>
            </a:r>
            <a:r>
              <a:rPr lang="ru-RU" sz="2900" dirty="0" err="1"/>
              <a:t>добрий</a:t>
            </a:r>
            <a:r>
              <a:rPr lang="ru-RU" sz="2900" dirty="0"/>
              <a:t>  </a:t>
            </a:r>
            <a:r>
              <a:rPr lang="ru-RU" sz="2900" dirty="0" err="1"/>
              <a:t>вечір</a:t>
            </a:r>
            <a:r>
              <a:rPr lang="ru-RU" sz="2900" dirty="0"/>
              <a:t>...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>Ви  з  </a:t>
            </a:r>
            <a:r>
              <a:rPr lang="ru-RU" sz="2900" dirty="0" err="1"/>
              <a:t>якої</a:t>
            </a:r>
            <a:r>
              <a:rPr lang="ru-RU" sz="2900" dirty="0"/>
              <a:t>  дороги,  </a:t>
            </a:r>
            <a:r>
              <a:rPr lang="ru-RU" sz="2900" dirty="0" err="1"/>
              <a:t>пожежо</a:t>
            </a:r>
            <a:r>
              <a:rPr lang="ru-RU" sz="2900" dirty="0"/>
              <a:t>  моя?..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 err="1"/>
              <a:t>Сеньйорито</a:t>
            </a:r>
            <a:r>
              <a:rPr lang="ru-RU" sz="2900" dirty="0"/>
              <a:t>,  </a:t>
            </a:r>
            <a:r>
              <a:rPr lang="ru-RU" sz="2900" dirty="0" err="1"/>
              <a:t>вогонь</a:t>
            </a:r>
            <a:r>
              <a:rPr lang="ru-RU" sz="2900" dirty="0"/>
              <a:t>  по  </a:t>
            </a:r>
            <a:r>
              <a:rPr lang="ru-RU" sz="2900" dirty="0" err="1"/>
              <a:t>плечі</a:t>
            </a:r>
            <a:r>
              <a:rPr lang="ru-RU" sz="2900" dirty="0"/>
              <a:t>  -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 err="1"/>
              <a:t>Осінь</a:t>
            </a:r>
            <a:r>
              <a:rPr lang="ru-RU" sz="2900" dirty="0"/>
              <a:t>,  </a:t>
            </a:r>
            <a:r>
              <a:rPr lang="ru-RU" sz="2900" dirty="0" err="1"/>
              <a:t>ви</a:t>
            </a:r>
            <a:r>
              <a:rPr lang="ru-RU" sz="2900" dirty="0"/>
              <a:t>  і  </a:t>
            </a:r>
            <a:r>
              <a:rPr lang="ru-RU" sz="2900" dirty="0" err="1"/>
              <a:t>осінній</a:t>
            </a:r>
            <a:r>
              <a:rPr lang="ru-RU" sz="2900" dirty="0"/>
              <a:t>  я...</a:t>
            </a:r>
            <a:r>
              <a:rPr lang="ru-RU" sz="2900" dirty="0"/>
              <a:t/>
            </a:r>
            <a:br>
              <a:rPr lang="ru-RU" sz="2900" dirty="0"/>
            </a:br>
            <a:r>
              <a:rPr lang="ru-RU" sz="2900" dirty="0"/>
              <a:t/>
            </a:r>
            <a:br>
              <a:rPr lang="ru-RU" sz="2900" dirty="0"/>
            </a:br>
            <a:r>
              <a:rPr lang="ru-RU" sz="2900" i="1" dirty="0"/>
              <a:t>1986</a:t>
            </a:r>
            <a:r>
              <a:rPr lang="ru-RU" sz="29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9"/>
            <a:ext cx="3912738" cy="260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912738" cy="2597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7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sz="3100" b="0" dirty="0" err="1"/>
              <a:t>Аналіз</a:t>
            </a:r>
            <a:r>
              <a:rPr lang="ru-RU" sz="3100" b="0" dirty="0"/>
              <a:t> </a:t>
            </a:r>
            <a:r>
              <a:rPr lang="ru-RU" sz="3100" b="0" dirty="0" err="1"/>
              <a:t>вірша</a:t>
            </a:r>
            <a:r>
              <a:rPr lang="ru-RU" sz="3100" b="0" dirty="0"/>
              <a:t> </a:t>
            </a:r>
            <a:r>
              <a:rPr lang="ru-RU" sz="3100" b="0" dirty="0" err="1"/>
              <a:t>Миколи</a:t>
            </a:r>
            <a:r>
              <a:rPr lang="ru-RU" sz="3100" b="0" dirty="0"/>
              <a:t> </a:t>
            </a:r>
            <a:r>
              <a:rPr lang="ru-RU" sz="3100" b="0" dirty="0" err="1"/>
              <a:t>Вінграновського</a:t>
            </a:r>
            <a:r>
              <a:rPr lang="ru-RU" sz="3100" b="0" dirty="0"/>
              <a:t> "</a:t>
            </a:r>
            <a:r>
              <a:rPr lang="ru-RU" sz="3100" b="0" dirty="0" err="1"/>
              <a:t>Сеньйорито</a:t>
            </a:r>
            <a:r>
              <a:rPr lang="ru-RU" sz="3100" b="0" dirty="0"/>
              <a:t> </a:t>
            </a:r>
            <a:r>
              <a:rPr lang="ru-RU" sz="3100" b="0" dirty="0" err="1"/>
              <a:t>акаціє</a:t>
            </a:r>
            <a:r>
              <a:rPr lang="ru-RU" sz="3100" b="0" dirty="0"/>
              <a:t>, </a:t>
            </a:r>
            <a:r>
              <a:rPr lang="ru-RU" sz="3100" b="0" dirty="0" err="1"/>
              <a:t>добрий</a:t>
            </a:r>
            <a:r>
              <a:rPr lang="ru-RU" sz="3100" b="0" dirty="0"/>
              <a:t> </a:t>
            </a:r>
            <a:r>
              <a:rPr lang="ru-RU" sz="3100" b="0" dirty="0" err="1"/>
              <a:t>вечір</a:t>
            </a:r>
            <a:r>
              <a:rPr lang="ru-RU" sz="3100" b="0" dirty="0"/>
              <a:t>...":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Тема: </a:t>
            </a:r>
            <a:r>
              <a:rPr lang="ru-RU" dirty="0" err="1"/>
              <a:t>Розкриття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, які </a:t>
            </a:r>
            <a:r>
              <a:rPr lang="ru-RU" dirty="0" err="1"/>
              <a:t>спалахнули</a:t>
            </a:r>
            <a:r>
              <a:rPr lang="ru-RU" dirty="0"/>
              <a:t> на </a:t>
            </a:r>
            <a:r>
              <a:rPr lang="ru-RU" dirty="0" err="1"/>
              <a:t>схилі</a:t>
            </a:r>
            <a:r>
              <a:rPr lang="ru-RU" dirty="0"/>
              <a:t> </a:t>
            </a:r>
            <a:r>
              <a:rPr lang="ru-RU" dirty="0" err="1"/>
              <a:t>літ</a:t>
            </a:r>
            <a:r>
              <a:rPr lang="ru-RU" dirty="0"/>
              <a:t>.</a:t>
            </a:r>
          </a:p>
          <a:p>
            <a:r>
              <a:rPr lang="ru-RU" dirty="0" err="1"/>
              <a:t>Ідея</a:t>
            </a:r>
            <a:r>
              <a:rPr lang="ru-RU" dirty="0"/>
              <a:t>: </a:t>
            </a:r>
            <a:r>
              <a:rPr lang="ru-RU" dirty="0" err="1"/>
              <a:t>Відчуття</a:t>
            </a:r>
            <a:r>
              <a:rPr lang="ru-RU" dirty="0"/>
              <a:t> давно </a:t>
            </a:r>
            <a:r>
              <a:rPr lang="ru-RU" dirty="0" err="1"/>
              <a:t>забутого</a:t>
            </a:r>
            <a:r>
              <a:rPr lang="ru-RU" dirty="0"/>
              <a:t> </a:t>
            </a:r>
            <a:r>
              <a:rPr lang="ru-RU" dirty="0" err="1"/>
              <a:t>кохання</a:t>
            </a:r>
            <a:r>
              <a:rPr lang="ru-RU" dirty="0"/>
              <a:t>, яке приносило </a:t>
            </a:r>
            <a:r>
              <a:rPr lang="ru-RU" dirty="0" err="1"/>
              <a:t>більше</a:t>
            </a:r>
            <a:r>
              <a:rPr lang="ru-RU" dirty="0"/>
              <a:t> муки від не </a:t>
            </a:r>
            <a:r>
              <a:rPr lang="ru-RU" dirty="0" err="1"/>
              <a:t>розділених</a:t>
            </a:r>
            <a:r>
              <a:rPr lang="ru-RU" dirty="0"/>
              <a:t> </a:t>
            </a:r>
            <a:r>
              <a:rPr lang="ru-RU" dirty="0" err="1"/>
              <a:t>почуттів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радості</a:t>
            </a:r>
            <a:r>
              <a:rPr lang="ru-RU" dirty="0"/>
              <a:t>.</a:t>
            </a:r>
          </a:p>
          <a:p>
            <a:r>
              <a:rPr lang="ru-RU" dirty="0"/>
              <a:t>Автор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smtClean="0"/>
              <a:t>у вірші </a:t>
            </a:r>
            <a:r>
              <a:rPr lang="ru-RU" dirty="0" err="1" smtClean="0"/>
              <a:t>художний</a:t>
            </a:r>
            <a:r>
              <a:rPr lang="ru-RU" dirty="0" smtClean="0"/>
              <a:t> </a:t>
            </a:r>
            <a:r>
              <a:rPr lang="ru-RU" dirty="0" err="1" smtClean="0"/>
              <a:t>прийом</a:t>
            </a:r>
            <a:r>
              <a:rPr lang="ru-RU" dirty="0" smtClean="0"/>
              <a:t> – оксиморон (</a:t>
            </a:r>
            <a:r>
              <a:rPr lang="ru-RU" dirty="0" err="1" smtClean="0"/>
              <a:t>перебільшення</a:t>
            </a:r>
            <a:r>
              <a:rPr lang="ru-RU" dirty="0" smtClean="0"/>
              <a:t>): "</a:t>
            </a:r>
            <a:r>
              <a:rPr lang="ru-RU" dirty="0"/>
              <a:t>колюче </a:t>
            </a:r>
            <a:r>
              <a:rPr lang="ru-RU" dirty="0" err="1"/>
              <a:t>щастя</a:t>
            </a:r>
            <a:r>
              <a:rPr lang="ru-RU" dirty="0"/>
              <a:t>". </a:t>
            </a:r>
          </a:p>
          <a:p>
            <a:r>
              <a:rPr lang="ru-RU" dirty="0"/>
              <a:t>Також </a:t>
            </a:r>
            <a:r>
              <a:rPr lang="ru-RU" dirty="0" err="1"/>
              <a:t>використовує</a:t>
            </a:r>
            <a:r>
              <a:rPr lang="ru-RU" dirty="0"/>
              <a:t> </a:t>
            </a:r>
            <a:r>
              <a:rPr lang="ru-RU" dirty="0" err="1"/>
              <a:t>епітети</a:t>
            </a:r>
            <a:r>
              <a:rPr lang="ru-RU" dirty="0"/>
              <a:t>: "годину </a:t>
            </a:r>
            <a:r>
              <a:rPr lang="ru-RU" dirty="0" err="1"/>
              <a:t>суху</a:t>
            </a:r>
            <a:r>
              <a:rPr lang="ru-RU" dirty="0"/>
              <a:t> та </a:t>
            </a:r>
            <a:r>
              <a:rPr lang="ru-RU" dirty="0" err="1"/>
              <a:t>вологу</a:t>
            </a:r>
            <a:r>
              <a:rPr lang="ru-RU" dirty="0"/>
              <a:t>", "</a:t>
            </a:r>
            <a:r>
              <a:rPr lang="ru-RU" dirty="0" err="1"/>
              <a:t>пожежо</a:t>
            </a:r>
            <a:r>
              <a:rPr lang="ru-RU" dirty="0"/>
              <a:t> моя", "</a:t>
            </a:r>
            <a:r>
              <a:rPr lang="ru-RU" dirty="0" err="1"/>
              <a:t>осінній</a:t>
            </a:r>
            <a:r>
              <a:rPr lang="ru-RU" dirty="0"/>
              <a:t> я".</a:t>
            </a:r>
          </a:p>
          <a:p>
            <a:r>
              <a:rPr lang="ru-RU" dirty="0" err="1"/>
              <a:t>Риторичні</a:t>
            </a:r>
            <a:r>
              <a:rPr lang="ru-RU" dirty="0"/>
              <a:t> </a:t>
            </a:r>
            <a:r>
              <a:rPr lang="ru-RU" dirty="0" err="1"/>
              <a:t>запитання</a:t>
            </a:r>
            <a:r>
              <a:rPr lang="ru-RU" dirty="0"/>
              <a:t>: "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за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любов</a:t>
            </a:r>
            <a:r>
              <a:rPr lang="ru-RU" dirty="0"/>
              <a:t>?", "Вже б, </a:t>
            </a:r>
            <a:r>
              <a:rPr lang="ru-RU" dirty="0" err="1"/>
              <a:t>здалося</a:t>
            </a:r>
            <a:r>
              <a:rPr lang="ru-RU" dirty="0"/>
              <a:t>, </a:t>
            </a:r>
            <a:r>
              <a:rPr lang="ru-RU" dirty="0" err="1"/>
              <a:t>нащо</a:t>
            </a:r>
            <a:r>
              <a:rPr lang="ru-RU" dirty="0"/>
              <a:t> </a:t>
            </a:r>
            <a:r>
              <a:rPr lang="ru-RU" dirty="0" err="1"/>
              <a:t>мені</a:t>
            </a:r>
            <a:r>
              <a:rPr lang="ru-RU" dirty="0"/>
              <a:t>?", "Ви з </a:t>
            </a:r>
            <a:r>
              <a:rPr lang="ru-RU" dirty="0" err="1"/>
              <a:t>якої</a:t>
            </a:r>
            <a:r>
              <a:rPr lang="ru-RU" dirty="0"/>
              <a:t> дороги, </a:t>
            </a:r>
            <a:r>
              <a:rPr lang="ru-RU" dirty="0" err="1"/>
              <a:t>пожежо</a:t>
            </a:r>
            <a:r>
              <a:rPr lang="ru-RU" dirty="0"/>
              <a:t> моя</a:t>
            </a:r>
            <a:r>
              <a:rPr lang="ru-RU" dirty="0" smtClean="0"/>
              <a:t>?.."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9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</TotalTime>
  <Words>374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Вінграновський Микола Степанович</vt:lpstr>
      <vt:lpstr>Життя поета</vt:lpstr>
      <vt:lpstr>…</vt:lpstr>
      <vt:lpstr>Нагороди </vt:lpstr>
      <vt:lpstr>"Сеньйорито акаціє, добрий вечір..."</vt:lpstr>
      <vt:lpstr>Аналіз вірша Миколи Вінграновського "Сеньйорито акаціє, добрий вечір...":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Вінграновський Микола Степанович</dc:title>
  <dc:creator>Пользователь</dc:creator>
  <cp:lastModifiedBy>Пользователь</cp:lastModifiedBy>
  <cp:revision>2</cp:revision>
  <dcterms:created xsi:type="dcterms:W3CDTF">2014-05-11T18:14:52Z</dcterms:created>
  <dcterms:modified xsi:type="dcterms:W3CDTF">2014-05-11T18:34:56Z</dcterms:modified>
</cp:coreProperties>
</file>