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67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5790E3-37CD-4231-9128-7DD1FA002344}" type="datetimeFigureOut">
              <a:rPr lang="uk-UA" smtClean="0"/>
              <a:pPr/>
              <a:t>11.04.2013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C66BB5-B753-4048-B0D2-571867B52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429652" cy="185738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 </a:t>
            </a:r>
            <a:r>
              <a:rPr lang="uk-UA" sz="5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День </a:t>
            </a:r>
            <a:r>
              <a:rPr lang="uk-UA" sz="54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Космонавтики</a:t>
            </a:r>
            <a:r>
              <a:rPr lang="uk-UA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uk-UA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4286256"/>
            <a:ext cx="3643306" cy="228601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Підготувала: </a:t>
            </a:r>
          </a:p>
          <a:p>
            <a:r>
              <a:rPr lang="uk-UA" sz="2400" dirty="0" smtClean="0"/>
              <a:t>учениця </a:t>
            </a:r>
            <a:r>
              <a:rPr lang="uk-UA" sz="2400" dirty="0" smtClean="0"/>
              <a:t>11-го </a:t>
            </a:r>
            <a:r>
              <a:rPr lang="uk-UA" sz="2400" dirty="0" smtClean="0"/>
              <a:t>класу Чорнобаєва Олена</a:t>
            </a:r>
            <a:endParaRPr lang="uk-UA" sz="2400" dirty="0"/>
          </a:p>
        </p:txBody>
      </p:sp>
      <p:pic>
        <p:nvPicPr>
          <p:cNvPr id="5" name="Рисунок 4" descr="e176265cd7016c887a1c45726925f9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575501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972452" cy="5268931"/>
          </a:xfrm>
        </p:spPr>
        <p:txBody>
          <a:bodyPr>
            <a:normAutofit/>
          </a:bodyPr>
          <a:lstStyle/>
          <a:p>
            <a:r>
              <a:rPr lang="uk-UA" dirty="0" smtClean="0"/>
              <a:t>Пристрій для реактивних польотів Кибальчич розробив у останні дні свого життя - ескіз космічного корабля було видряпало уламком </a:t>
            </a:r>
            <a:r>
              <a:rPr lang="uk-UA" dirty="0" smtClean="0"/>
              <a:t>ґудзика </a:t>
            </a:r>
            <a:r>
              <a:rPr lang="uk-UA" dirty="0" smtClean="0"/>
              <a:t>на стіні тюремного каземату. Перед самою стратою Кибальчичу вдалося передати папери з розробками реактивного літального апарату адвокатові, але їх вилучила царська </a:t>
            </a:r>
            <a:r>
              <a:rPr lang="uk-UA" dirty="0" err="1" smtClean="0"/>
              <a:t>“охранка”</a:t>
            </a:r>
            <a:r>
              <a:rPr lang="uk-UA" dirty="0" smtClean="0"/>
              <a:t>. Унікальний винахід надовго було поховано в архівах спецслужб...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7467600" cy="190023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Житомирянин Сергій Корольов,той самий,  чия ракета 12 квітня 1961 року виведе у космос першу людину планети.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kosmonav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7" y="1733550"/>
            <a:ext cx="4000528" cy="511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58204" cy="5500726"/>
          </a:xfrm>
        </p:spPr>
        <p:txBody>
          <a:bodyPr/>
          <a:lstStyle/>
          <a:p>
            <a:r>
              <a:rPr lang="uk-UA" dirty="0" smtClean="0"/>
              <a:t>   </a:t>
            </a:r>
            <a:r>
              <a:rPr lang="uk-UA" sz="3600" dirty="0" smtClean="0"/>
              <a:t>Мало </a:t>
            </a:r>
            <a:r>
              <a:rPr lang="uk-UA" sz="3600" dirty="0" smtClean="0"/>
              <a:t>хто знає, але свій шлях </a:t>
            </a:r>
            <a:r>
              <a:rPr lang="uk-UA" sz="3600" dirty="0" err="1" smtClean="0"/>
              <a:t>“любимый</a:t>
            </a:r>
            <a:r>
              <a:rPr lang="uk-UA" sz="3600" dirty="0" smtClean="0"/>
              <a:t> </a:t>
            </a:r>
            <a:r>
              <a:rPr lang="uk-UA" sz="3600" dirty="0" err="1" smtClean="0"/>
              <a:t>лунный</a:t>
            </a:r>
            <a:r>
              <a:rPr lang="uk-UA" sz="3600" dirty="0" smtClean="0"/>
              <a:t> </a:t>
            </a:r>
            <a:r>
              <a:rPr lang="uk-UA" sz="3600" dirty="0" err="1" smtClean="0"/>
              <a:t>трактор”</a:t>
            </a:r>
            <a:r>
              <a:rPr lang="uk-UA" sz="3600" dirty="0" smtClean="0"/>
              <a:t> СРСР до Місяця розпочав в Україні. Для підготовки команди, що керувала </a:t>
            </a:r>
            <a:r>
              <a:rPr lang="uk-UA" sz="3600" dirty="0" err="1" smtClean="0"/>
              <a:t>“Луноходом”</a:t>
            </a:r>
            <a:r>
              <a:rPr lang="uk-UA" sz="3600" dirty="0" smtClean="0"/>
              <a:t>, та для випробовувань самого апарату в кримських горах під Сімферополем було створено спеціальний </a:t>
            </a:r>
            <a:r>
              <a:rPr lang="uk-UA" sz="3600" dirty="0" err="1" smtClean="0"/>
              <a:t>“місяцедром”</a:t>
            </a:r>
            <a:r>
              <a:rPr lang="uk-UA" sz="3600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55721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 Місяць було запущено усього два </a:t>
            </a:r>
            <a:r>
              <a:rPr lang="uk-UA" dirty="0" err="1" smtClean="0"/>
              <a:t>“трактори”</a:t>
            </a:r>
            <a:r>
              <a:rPr lang="uk-UA" dirty="0" smtClean="0"/>
              <a:t> - “Луноход-1” (1970 р.) та “Луноход-2” (1973 р.). Під час виконання місячної місії </a:t>
            </a:r>
            <a:r>
              <a:rPr lang="uk-UA" dirty="0" err="1" smtClean="0"/>
              <a:t>“трактористи”</a:t>
            </a:r>
            <a:r>
              <a:rPr lang="uk-UA" dirty="0" smtClean="0"/>
              <a:t> теж знаходилися у Криму - у центрі керування в селищі Шкільне. Пізніше зі Шкільного керували роботою космічних кораблів </a:t>
            </a:r>
            <a:r>
              <a:rPr lang="uk-UA" dirty="0" err="1" smtClean="0"/>
              <a:t>“Союз”</a:t>
            </a:r>
            <a:r>
              <a:rPr lang="uk-UA" dirty="0" smtClean="0"/>
              <a:t>, брали участь у здійснення першої міжнародної стиковки </a:t>
            </a:r>
            <a:r>
              <a:rPr lang="uk-UA" dirty="0" err="1" smtClean="0"/>
              <a:t>“Союз”-”Аполон”</a:t>
            </a:r>
            <a:r>
              <a:rPr lang="uk-UA" dirty="0" smtClean="0"/>
              <a:t>, відстежували перший, і єдиний політ радянського </a:t>
            </a:r>
            <a:r>
              <a:rPr lang="uk-UA" dirty="0" err="1" smtClean="0"/>
              <a:t>“човника”</a:t>
            </a:r>
            <a:r>
              <a:rPr lang="uk-UA" dirty="0" smtClean="0"/>
              <a:t> </a:t>
            </a:r>
            <a:r>
              <a:rPr lang="uk-UA" dirty="0" err="1" smtClean="0"/>
              <a:t>“Буран”</a:t>
            </a:r>
            <a:r>
              <a:rPr lang="uk-UA" dirty="0" smtClean="0"/>
              <a:t>...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  За роки незалежності Україна впевнено посіла своє місце серед провідних космічних держав світу. Сьогодні ми випускаємо найрізноманітніші ракетоносії.</a:t>
            </a:r>
            <a:endParaRPr lang="ru-RU" sz="3600" dirty="0"/>
          </a:p>
        </p:txBody>
      </p:sp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358114" cy="1143000"/>
          </a:xfrm>
        </p:spPr>
        <p:txBody>
          <a:bodyPr>
            <a:normAutofit/>
          </a:bodyPr>
          <a:lstStyle/>
          <a:p>
            <a:r>
              <a:rPr lang="vi-V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Каденю́к Леоні́д Костянти́нович</a:t>
            </a:r>
            <a:endParaRPr lang="uk-UA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Содержимое 3" descr="250px-Leonid_Kadeny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407196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1714488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28 січня 1951, Клішківці — Герой України, перший космонавт незалежної України, народний депутат України 4-го скликання.</a:t>
            </a:r>
            <a:endParaRPr lang="uk-UA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090" cy="2286016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період з 19 листопада по 5 грудня 1997 року здійснив космічний політ на американському БТКК «Коламбія» місії STS-87.</a:t>
            </a:r>
            <a:endParaRPr lang="uk-UA" sz="3600" dirty="0"/>
          </a:p>
        </p:txBody>
      </p:sp>
      <p:pic>
        <p:nvPicPr>
          <p:cNvPr id="4" name="Рисунок 3" descr="kaden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14554"/>
            <a:ext cx="535785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Валенти́н Васи́льович Бондаре́нко</a:t>
            </a:r>
            <a:endParaRPr lang="uk-UA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652854" cy="494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1500174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16 лютого 1937, </a:t>
            </a:r>
            <a:r>
              <a:rPr lang="en-US" sz="2800" dirty="0" smtClean="0"/>
              <a:t>(</a:t>
            </a:r>
            <a:r>
              <a:rPr lang="ru-RU" sz="2800" dirty="0" smtClean="0"/>
              <a:t>Харків</a:t>
            </a:r>
            <a:r>
              <a:rPr lang="en-US" sz="2800" dirty="0" smtClean="0"/>
              <a:t>)</a:t>
            </a:r>
            <a:r>
              <a:rPr lang="ru-RU" sz="2800" dirty="0" smtClean="0"/>
              <a:t> — 23 березня 1961 </a:t>
            </a:r>
            <a:r>
              <a:rPr lang="en-US" sz="2800" dirty="0" smtClean="0"/>
              <a:t>(</a:t>
            </a:r>
            <a:r>
              <a:rPr lang="ru-RU" sz="2800" dirty="0" smtClean="0"/>
              <a:t>Москва) — радянський льотчик-винищувач, член першого загону космонавтів СРСР.</a:t>
            </a:r>
            <a:endParaRPr lang="uk-UA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5429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28 квітня 1960 року був зарахований до першого загону радянських космонавтів. Проходив підготовку до космічного польоту на кораблі «Восход».Загинув під час випробування.</a:t>
            </a:r>
            <a:endParaRPr lang="uk-UA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Володи́мир Володи́мирович Васю́тін</a:t>
            </a:r>
            <a:endParaRPr lang="uk-UA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vasyutin_v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351091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1857364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 березня 1952, Харків — 19 липня 2002) — радянський космонавт українського походження</a:t>
            </a:r>
            <a:r>
              <a:rPr lang="ru-RU" sz="3200" dirty="0"/>
              <a:t>.</a:t>
            </a:r>
            <a:endParaRPr lang="uk-UA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467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12 </a:t>
            </a:r>
            <a:r>
              <a:rPr lang="ru-RU" sz="3600" dirty="0" err="1" smtClean="0"/>
              <a:t>квітня</a:t>
            </a:r>
            <a:r>
              <a:rPr lang="ru-RU" sz="3600" dirty="0" smtClean="0"/>
              <a:t> все </a:t>
            </a:r>
            <a:r>
              <a:rPr lang="ru-RU" sz="3600" dirty="0" err="1" smtClean="0"/>
              <a:t>людство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відмічає</a:t>
            </a:r>
            <a:r>
              <a:rPr lang="ru-RU" sz="3600" dirty="0" smtClean="0"/>
              <a:t> </a:t>
            </a:r>
            <a:r>
              <a:rPr lang="ru-RU" sz="3600" dirty="0" err="1" smtClean="0"/>
              <a:t>Всесвітній</a:t>
            </a:r>
            <a:r>
              <a:rPr lang="ru-RU" sz="3600" dirty="0" smtClean="0"/>
              <a:t> день </a:t>
            </a:r>
            <a:r>
              <a:rPr lang="ru-RU" sz="3600" dirty="0" err="1" smtClean="0"/>
              <a:t>авіації</a:t>
            </a:r>
            <a:r>
              <a:rPr lang="ru-RU" sz="3600" dirty="0" smtClean="0"/>
              <a:t> та космонавтики. </a:t>
            </a:r>
            <a:r>
              <a:rPr lang="ru-RU" sz="3600" dirty="0" err="1" smtClean="0"/>
              <a:t>Це</a:t>
            </a:r>
            <a:r>
              <a:rPr lang="ru-RU" sz="3600" dirty="0" smtClean="0"/>
              <a:t> свято </a:t>
            </a:r>
            <a:r>
              <a:rPr lang="ru-RU" sz="3600" dirty="0" err="1" smtClean="0"/>
              <a:t>з'явилось</a:t>
            </a:r>
            <a:r>
              <a:rPr lang="ru-RU" sz="3600" dirty="0" smtClean="0"/>
              <a:t> на честь </a:t>
            </a:r>
            <a:r>
              <a:rPr lang="ru-RU" sz="3600" dirty="0" err="1" smtClean="0"/>
              <a:t>першого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польоту</a:t>
            </a:r>
            <a:r>
              <a:rPr lang="ru-RU" sz="3600" dirty="0" smtClean="0"/>
              <a:t> у космос </a:t>
            </a:r>
            <a:r>
              <a:rPr lang="ru-RU" sz="3600" dirty="0" err="1" smtClean="0"/>
              <a:t>людини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тим</a:t>
            </a:r>
            <a:r>
              <a:rPr lang="ru-RU" sz="3600" dirty="0" smtClean="0"/>
              <a:t> самим </a:t>
            </a:r>
            <a:r>
              <a:rPr lang="ru-RU" sz="3600" dirty="0" err="1" smtClean="0"/>
              <a:t>воно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підкреслює</a:t>
            </a:r>
            <a:r>
              <a:rPr lang="ru-RU" sz="3600" dirty="0" smtClean="0"/>
              <a:t> </a:t>
            </a:r>
            <a:r>
              <a:rPr lang="ru-RU" sz="3600" dirty="0" err="1" smtClean="0"/>
              <a:t>нестримну</a:t>
            </a:r>
            <a:r>
              <a:rPr lang="ru-RU" sz="3600" dirty="0" smtClean="0"/>
              <a:t> </a:t>
            </a:r>
            <a:r>
              <a:rPr lang="ru-RU" sz="3600" dirty="0" err="1" smtClean="0"/>
              <a:t>жагу</a:t>
            </a:r>
            <a:r>
              <a:rPr lang="ru-RU" sz="3600" dirty="0" smtClean="0"/>
              <a:t> </a:t>
            </a:r>
            <a:r>
              <a:rPr lang="ru-RU" sz="3600" dirty="0" err="1" smtClean="0"/>
              <a:t>людського</a:t>
            </a:r>
            <a:r>
              <a:rPr lang="ru-RU" sz="3600" dirty="0" smtClean="0"/>
              <a:t> роду до </a:t>
            </a:r>
            <a:r>
              <a:rPr lang="ru-RU" sz="3600" dirty="0" err="1" smtClean="0"/>
              <a:t>пізнання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нових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знань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spd="slow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17 вересня 1985 року Васютін здійснив свій перший політ у космос як командир корабля «Союз Т-14» до станції «Салют-7»</a:t>
            </a:r>
            <a:endParaRPr lang="uk-UA" sz="3600" dirty="0"/>
          </a:p>
        </p:txBody>
      </p:sp>
      <p:pic>
        <p:nvPicPr>
          <p:cNvPr id="4" name="Рисунок 3" descr="soyuz-t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86058"/>
            <a:ext cx="6286544" cy="382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Віта́лій Миха́йлович Жо́лобов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manexe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1500174"/>
            <a:ext cx="340324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171448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Народився 18 червня 1937 року в селі Стара Збур'ївка Голопристанського району Херсонської області . Борт</a:t>
            </a:r>
            <a:r>
              <a:rPr lang="uk-UA" sz="3200" dirty="0" smtClean="0"/>
              <a:t>інженер.</a:t>
            </a:r>
            <a:endParaRPr lang="ru-RU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 6 липня по 24 серпня 1976 року разом з Борисом Волиновим здійснив політ у космос як бортінженер корабля «Союз-21» та орбітальної станції «Салют-5».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Волинов Борис Валентинович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00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341554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714488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Народився 18 грудня 1934 року в місті Іркутськ, РРФСР. Космонавт  ВПС. Інструктор-космонавт.</a:t>
            </a:r>
            <a:endParaRPr lang="ru-RU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11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 15 по 18 січня 1969 року командиром КК «Союз-5». Стартував разом з Єлісеєвим і Хруновим, які після першого в світі стикування двох пілотованих кораблів перейшли через відкритий космос в КК «Союз-4» (командир - Шаталов). Посадку здійснював самотужки.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Гео́ргій Степа́нович Шо́нін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300795668_166202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3429024" cy="497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643050"/>
            <a:ext cx="3286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Народився</a:t>
            </a:r>
          </a:p>
          <a:p>
            <a:r>
              <a:rPr lang="ru-RU" sz="2800" dirty="0" smtClean="0"/>
              <a:t>3 серпня 1935, Ровеньки Луганської області — помер-6 квітня 1997 — радянський космонавт. Герой Радянського Союзу Генерал-лейтенант авіації.</a:t>
            </a:r>
            <a:endParaRPr lang="ru-RU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11 жовтня — 16 жовтня 1969 брав участь в космічному польоті як командир корабля «Союз-6».</a:t>
            </a:r>
            <a:endParaRPr lang="ru-RU" dirty="0"/>
          </a:p>
        </p:txBody>
      </p:sp>
      <p:pic>
        <p:nvPicPr>
          <p:cNvPr id="4" name="Рисунок 3" descr="soyuz_appolo-500x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00372"/>
            <a:ext cx="60561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Попович Павло Романович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popovi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307865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1857364"/>
            <a:ext cx="3214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Народився 5 жовтня 1930, Узин, Київщина —помер- 29 вересня 2009, Гурзуф, Крим — льотчик-космонавт генерал-майор авіації , кандидат технічних наук. Двічі Герой Радянського Союзу .</a:t>
            </a:r>
            <a:endParaRPr lang="ru-RU" sz="2400" dirty="0"/>
          </a:p>
        </p:txBody>
      </p:sp>
    </p:spTree>
  </p:cSld>
  <p:clrMapOvr>
    <a:masterClrMapping/>
  </p:clrMapOvr>
  <p:transition spd="slow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54758"/>
          </a:xfrm>
        </p:spPr>
        <p:txBody>
          <a:bodyPr>
            <a:normAutofit/>
          </a:bodyPr>
          <a:lstStyle/>
          <a:p>
            <a:r>
              <a:rPr lang="ru-RU" dirty="0" smtClean="0"/>
              <a:t>12 серпня — 15 серпня 1962 здійснив на кораблі-супутнику «Восток-4» перший у світі груповий політ двох пілотованих кораблів, спільно з А. Г. Ніколаєвим, який пілотував космічний корабель «Восток-3».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Історія свята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358246" cy="585789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  В цей день, 12 квітня, у 1961 році громадянин СССР старший лейтенант Юрій Олексійович Гагарін на космічному кораблі "</a:t>
            </a:r>
            <a:r>
              <a:rPr lang="uk-UA" sz="3600" dirty="0" err="1" smtClean="0"/>
              <a:t>Восток</a:t>
            </a:r>
            <a:r>
              <a:rPr lang="uk-UA" sz="3600" dirty="0" smtClean="0"/>
              <a:t>" вперше в світі здійснив </a:t>
            </a:r>
            <a:r>
              <a:rPr lang="uk-UA" sz="3600" dirty="0" err="1" smtClean="0"/>
              <a:t>орбітальный</a:t>
            </a:r>
            <a:r>
              <a:rPr lang="uk-UA" sz="3600" dirty="0" smtClean="0"/>
              <a:t> політ навколо Землі, відкривши епоху </a:t>
            </a:r>
            <a:r>
              <a:rPr lang="uk-UA" sz="3600" dirty="0" err="1" smtClean="0"/>
              <a:t>пілотуємих</a:t>
            </a:r>
            <a:r>
              <a:rPr lang="uk-UA" sz="3600" dirty="0" smtClean="0"/>
              <a:t> космічних польотів. Він здійснив один виток довкола земної кулі, який тривав 108 хвилин.</a:t>
            </a:r>
            <a:endParaRPr lang="ru-RU" sz="3600" dirty="0"/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089663"/>
            <a:ext cx="7467600" cy="768337"/>
          </a:xfrm>
        </p:spPr>
        <p:txBody>
          <a:bodyPr/>
          <a:lstStyle/>
          <a:p>
            <a:r>
              <a:rPr lang="uk-UA" dirty="0" smtClean="0"/>
              <a:t>Юрій Гагарін. Перший космонав</a:t>
            </a:r>
            <a:r>
              <a:rPr lang="uk-UA" dirty="0" smtClean="0"/>
              <a:t>т</a:t>
            </a:r>
            <a:endParaRPr lang="ru-RU" dirty="0"/>
          </a:p>
        </p:txBody>
      </p:sp>
      <p:pic>
        <p:nvPicPr>
          <p:cNvPr id="4" name="Рисунок 3" descr="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4922598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78608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Розвиток польотів в колишньому союзі проходило поетапно. Від перших </a:t>
            </a:r>
            <a:r>
              <a:rPr lang="uk-UA" sz="3200" dirty="0" err="1" smtClean="0"/>
              <a:t>пілотуємих</a:t>
            </a:r>
            <a:r>
              <a:rPr lang="uk-UA" sz="3200" dirty="0" smtClean="0"/>
              <a:t> кораблів та орбітальних станцій до багатоцільових космічних, які пілотували орбітальні комплекси.</a:t>
            </a:r>
            <a:endParaRPr lang="ru-RU" sz="3200" dirty="0"/>
          </a:p>
        </p:txBody>
      </p:sp>
      <p:pic>
        <p:nvPicPr>
          <p:cNvPr id="4" name="Рисунок 3" descr="tiango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8"/>
            <a:ext cx="701208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572528" cy="14287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“УКРАЇНА – КОСМІЧНА ДЕРЖАВА”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Українське походження мали такі творці теорії польотів у світовому просторі, як Костянтин </a:t>
            </a:r>
            <a:r>
              <a:rPr lang="uk-UA" sz="3600" dirty="0" smtClean="0"/>
              <a:t>Ціолковський, </a:t>
            </a:r>
            <a:r>
              <a:rPr lang="uk-UA" sz="3600" dirty="0" smtClean="0"/>
              <a:t>Микола Кибальчич, Юрій Кондратюк.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46"/>
            <a:ext cx="8501122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/>
              <a:t>   </a:t>
            </a:r>
            <a:r>
              <a:rPr lang="uk-UA" sz="3200" dirty="0" smtClean="0"/>
              <a:t> У Київському політехнічному свого часу вчилися Сергій Корольов і Володимир </a:t>
            </a:r>
            <a:r>
              <a:rPr lang="uk-UA" sz="3200" dirty="0" err="1" smtClean="0"/>
              <a:t>Челомей</a:t>
            </a:r>
            <a:r>
              <a:rPr lang="uk-UA" sz="3200" dirty="0" smtClean="0"/>
              <a:t> (конструктор відомої ракети-носія "Протон"). Ракетна техніка взагалі пішла  із просторів "неньки": перші у світі бойові ракети (після китайських дослідів) створив нащадок українських козаків генерал-лейтенант Олександр </a:t>
            </a:r>
            <a:r>
              <a:rPr lang="uk-UA" sz="3200" dirty="0" err="1" smtClean="0"/>
              <a:t>Засядько</a:t>
            </a:r>
            <a:r>
              <a:rPr lang="uk-UA" sz="3200" dirty="0" smtClean="0"/>
              <a:t>, він же організував у російській армії першу ракетну роту.</a:t>
            </a:r>
            <a:endParaRPr lang="ru-RU" sz="3200" dirty="0"/>
          </a:p>
        </p:txBody>
      </p:sp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57694"/>
          </a:xfrm>
        </p:spPr>
        <p:txBody>
          <a:bodyPr>
            <a:normAutofit/>
          </a:bodyPr>
          <a:lstStyle/>
          <a:p>
            <a:r>
              <a:rPr lang="uk-UA" dirty="0" smtClean="0"/>
              <a:t>Першим, хто додумався використати ракети для польоту людини у космос теж був українець - Микола Кибальчич. Народився він на Чернігівщині в сім’ї місцевого священика. Свого часу Кибальчич прославився головним чином тим, що виготовив унікальну бомбу, якою народовольці прикінчили російського імператора Олександра ІІ.</a:t>
            </a:r>
            <a:endParaRPr lang="ru-RU" dirty="0"/>
          </a:p>
        </p:txBody>
      </p:sp>
      <p:pic>
        <p:nvPicPr>
          <p:cNvPr id="4" name="Рисунок 3" descr="m_kybalcy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71876"/>
            <a:ext cx="2571768" cy="324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403</TotalTime>
  <Words>493</Words>
  <Application>Microsoft Office PowerPoint</Application>
  <PresentationFormat>Экран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“ День Космонавтики”</vt:lpstr>
      <vt:lpstr>Слайд 2</vt:lpstr>
      <vt:lpstr>Історія свята </vt:lpstr>
      <vt:lpstr>Слайд 4</vt:lpstr>
      <vt:lpstr>Слайд 5</vt:lpstr>
      <vt:lpstr>“УКРАЇНА – КОСМІЧНА ДЕРЖАВА”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Каденю́к Леоні́д Костянти́нович</vt:lpstr>
      <vt:lpstr>В період з 19 листопада по 5 грудня 1997 року здійснив космічний політ на американському БТКК «Коламбія» місії STS-87.</vt:lpstr>
      <vt:lpstr>Валенти́н Васи́льович Бондаре́нко</vt:lpstr>
      <vt:lpstr>28 квітня 1960 року був зарахований до першого загону радянських космонавтів. Проходив підготовку до космічного польоту на кораблі «Восход».Загинув під час випробування.</vt:lpstr>
      <vt:lpstr>Володи́мир Володи́мирович Васю́тін</vt:lpstr>
      <vt:lpstr>17 вересня 1985 року Васютін здійснив свій перший політ у космос як командир корабля «Союз Т-14» до станції «Салют-7»</vt:lpstr>
      <vt:lpstr>Віта́лій Миха́йлович Жо́лобов</vt:lpstr>
      <vt:lpstr>З 6 липня по 24 серпня 1976 року разом з Борисом Волиновим здійснив політ у космос як бортінженер корабля «Союз-21» та орбітальної станції «Салют-5».</vt:lpstr>
      <vt:lpstr>Волинов Борис Валентинович </vt:lpstr>
      <vt:lpstr>З 15 по 18 січня 1969 року командиром КК «Союз-5». Стартував разом з Єлісеєвим і Хруновим, які після першого в світі стикування двох пілотованих кораблів перейшли через відкритий космос в КК «Союз-4» (командир - Шаталов). Посадку здійснював самотужки.</vt:lpstr>
      <vt:lpstr>Гео́ргій Степа́нович Шо́нін</vt:lpstr>
      <vt:lpstr>11 жовтня — 16 жовтня 1969 брав участь в космічному польоті як командир корабля «Союз-6».</vt:lpstr>
      <vt:lpstr>Попович Павло Романович </vt:lpstr>
      <vt:lpstr>12 серпня — 15 серпня 1962 здійснив на кораблі-супутнику «Восток-4» перший у світі груповий політ двох пілотованих кораблів, спільно з А. Г. Ніколаєвим, який пілотував космічний корабель «Восток-3».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АЛЛО</dc:creator>
  <cp:lastModifiedBy>admin</cp:lastModifiedBy>
  <cp:revision>40</cp:revision>
  <dcterms:created xsi:type="dcterms:W3CDTF">2011-12-03T11:49:58Z</dcterms:created>
  <dcterms:modified xsi:type="dcterms:W3CDTF">2013-04-11T13:46:32Z</dcterms:modified>
</cp:coreProperties>
</file>